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72" r:id="rId2"/>
    <p:sldMasterId id="2147483671" r:id="rId3"/>
    <p:sldMasterId id="2147485045" r:id="rId4"/>
    <p:sldMasterId id="2147485435" r:id="rId5"/>
    <p:sldMasterId id="2147485849" r:id="rId6"/>
    <p:sldMasterId id="2147485861" r:id="rId7"/>
    <p:sldMasterId id="2147486677" r:id="rId8"/>
    <p:sldMasterId id="2147487880" r:id="rId9"/>
    <p:sldMasterId id="2147487892" r:id="rId10"/>
    <p:sldMasterId id="2147487904" r:id="rId11"/>
    <p:sldMasterId id="2147487982" r:id="rId12"/>
    <p:sldMasterId id="2147489333" r:id="rId13"/>
    <p:sldMasterId id="2147490223" r:id="rId14"/>
    <p:sldMasterId id="2147490236" r:id="rId15"/>
    <p:sldMasterId id="2147491667" r:id="rId16"/>
    <p:sldMasterId id="2147491693" r:id="rId17"/>
  </p:sldMasterIdLst>
  <p:notesMasterIdLst>
    <p:notesMasterId r:id="rId42"/>
  </p:notesMasterIdLst>
  <p:sldIdLst>
    <p:sldId id="482" r:id="rId18"/>
    <p:sldId id="594" r:id="rId19"/>
    <p:sldId id="595" r:id="rId20"/>
    <p:sldId id="596" r:id="rId21"/>
    <p:sldId id="484" r:id="rId22"/>
    <p:sldId id="464" r:id="rId23"/>
    <p:sldId id="466" r:id="rId24"/>
    <p:sldId id="593" r:id="rId25"/>
    <p:sldId id="502" r:id="rId26"/>
    <p:sldId id="597" r:id="rId27"/>
    <p:sldId id="566" r:id="rId28"/>
    <p:sldId id="512" r:id="rId29"/>
    <p:sldId id="551" r:id="rId30"/>
    <p:sldId id="514" r:id="rId31"/>
    <p:sldId id="497" r:id="rId32"/>
    <p:sldId id="552" r:id="rId33"/>
    <p:sldId id="553" r:id="rId34"/>
    <p:sldId id="568" r:id="rId35"/>
    <p:sldId id="499" r:id="rId36"/>
    <p:sldId id="577" r:id="rId37"/>
    <p:sldId id="580" r:id="rId38"/>
    <p:sldId id="585" r:id="rId39"/>
    <p:sldId id="587" r:id="rId40"/>
    <p:sldId id="541" r:id="rId41"/>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FFFF66"/>
    <a:srgbClr val="0000FF"/>
    <a:srgbClr val="1104BC"/>
    <a:srgbClr val="FF0000"/>
    <a:srgbClr val="333300"/>
    <a:srgbClr val="66FF33"/>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96" autoAdjust="0"/>
    <p:restoredTop sz="94068" autoAdjust="0"/>
  </p:normalViewPr>
  <p:slideViewPr>
    <p:cSldViewPr>
      <p:cViewPr varScale="1">
        <p:scale>
          <a:sx n="78" d="100"/>
          <a:sy n="78" d="100"/>
        </p:scale>
        <p:origin x="1124" y="3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1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16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95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6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6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6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fld id="{5005F95D-87F7-45B2-A2D0-3C0961E22838}" type="slidenum">
              <a:rPr lang="en-US" altLang="en-US"/>
              <a:pPr/>
              <a:t>‹#›</a:t>
            </a:fld>
            <a:endParaRPr lang="en-US" altLang="en-US"/>
          </a:p>
        </p:txBody>
      </p:sp>
    </p:spTree>
    <p:extLst>
      <p:ext uri="{BB962C8B-B14F-4D97-AF65-F5344CB8AC3E}">
        <p14:creationId xmlns:p14="http://schemas.microsoft.com/office/powerpoint/2010/main" val="2533263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EC27C16-0D91-4CA9-B80D-0C254E78984E}" type="slidenum">
              <a:rPr lang="en-US" altLang="en-US" sz="1200">
                <a:solidFill>
                  <a:srgbClr val="000000"/>
                </a:solidFill>
                <a:latin typeface="Arial" pitchFamily="34" charset="0"/>
              </a:rPr>
              <a:pPr/>
              <a:t>13</a:t>
            </a:fld>
            <a:endParaRPr lang="en-US" altLang="en-US" sz="1200">
              <a:solidFill>
                <a:srgbClr val="000000"/>
              </a:solidFill>
              <a:latin typeface="Arial" pitchFamily="34" charset="0"/>
            </a:endParaRPr>
          </a:p>
        </p:txBody>
      </p:sp>
      <p:sp>
        <p:nvSpPr>
          <p:cNvPr id="128003" name="Rectangle 2"/>
          <p:cNvSpPr>
            <a:spLocks noGrp="1" noRot="1" noChangeAspect="1" noChangeArrowheads="1" noTextEdit="1"/>
          </p:cNvSpPr>
          <p:nvPr>
            <p:ph type="sldImg"/>
          </p:nvPr>
        </p:nvSpPr>
        <p:spPr>
          <a:xfrm>
            <a:off x="381000" y="685800"/>
            <a:ext cx="6096000" cy="3429000"/>
          </a:xfrm>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86993F0-3A62-4264-BDEF-D525C9CB8F9B}" type="slidenum">
              <a:rPr lang="en-US" altLang="en-US" sz="1200">
                <a:solidFill>
                  <a:srgbClr val="000000"/>
                </a:solidFill>
                <a:latin typeface="Arial" pitchFamily="34" charset="0"/>
              </a:rPr>
              <a:pPr/>
              <a:t>16</a:t>
            </a:fld>
            <a:endParaRPr lang="en-US" altLang="en-US" sz="1200">
              <a:solidFill>
                <a:srgbClr val="000000"/>
              </a:solidFill>
              <a:latin typeface="Arial" pitchFamily="34" charset="0"/>
            </a:endParaRPr>
          </a:p>
        </p:txBody>
      </p:sp>
      <p:sp>
        <p:nvSpPr>
          <p:cNvPr id="132099" name="Rectangle 2"/>
          <p:cNvSpPr>
            <a:spLocks noGrp="1" noRot="1" noChangeAspect="1" noChangeArrowheads="1" noTextEdit="1"/>
          </p:cNvSpPr>
          <p:nvPr>
            <p:ph type="sldImg"/>
          </p:nvPr>
        </p:nvSpPr>
        <p:spPr>
          <a:xfrm>
            <a:off x="381000" y="685800"/>
            <a:ext cx="6096000" cy="3429000"/>
          </a:xfrm>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C1A17A5-54F8-4DB2-8B64-2563DAC91F10}" type="slidenum">
              <a:rPr lang="en-US" altLang="en-US" sz="1200">
                <a:solidFill>
                  <a:srgbClr val="000000"/>
                </a:solidFill>
                <a:latin typeface="Arial" pitchFamily="34" charset="0"/>
              </a:rPr>
              <a:pPr/>
              <a:t>17</a:t>
            </a:fld>
            <a:endParaRPr lang="en-US" altLang="en-US" sz="1200">
              <a:solidFill>
                <a:srgbClr val="000000"/>
              </a:solidFill>
              <a:latin typeface="Arial" pitchFamily="34" charset="0"/>
            </a:endParaRPr>
          </a:p>
        </p:txBody>
      </p:sp>
      <p:sp>
        <p:nvSpPr>
          <p:cNvPr id="134147" name="Rectangle 2"/>
          <p:cNvSpPr>
            <a:spLocks noGrp="1" noRot="1" noChangeAspect="1" noChangeArrowheads="1" noTextEdit="1"/>
          </p:cNvSpPr>
          <p:nvPr>
            <p:ph type="sldImg"/>
          </p:nvPr>
        </p:nvSpPr>
        <p:spPr>
          <a:xfrm>
            <a:off x="381000" y="685800"/>
            <a:ext cx="6096000" cy="3429000"/>
          </a:xfrm>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B8AF821-733E-4CC9-829D-6A298AB241C4}" type="slidenum">
              <a:rPr lang="en-US" altLang="en-US"/>
              <a:pPr/>
              <a:t>‹#›</a:t>
            </a:fld>
            <a:endParaRPr lang="en-US" altLang="en-US"/>
          </a:p>
        </p:txBody>
      </p:sp>
    </p:spTree>
    <p:extLst>
      <p:ext uri="{BB962C8B-B14F-4D97-AF65-F5344CB8AC3E}">
        <p14:creationId xmlns:p14="http://schemas.microsoft.com/office/powerpoint/2010/main" val="339069953"/>
      </p:ext>
    </p:extLst>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0854CC0-4E3E-482C-AA98-753FE978ED8B}" type="slidenum">
              <a:rPr lang="en-US" altLang="en-US"/>
              <a:pPr/>
              <a:t>‹#›</a:t>
            </a:fld>
            <a:endParaRPr lang="en-US" altLang="en-US"/>
          </a:p>
        </p:txBody>
      </p:sp>
    </p:spTree>
    <p:extLst>
      <p:ext uri="{BB962C8B-B14F-4D97-AF65-F5344CB8AC3E}">
        <p14:creationId xmlns:p14="http://schemas.microsoft.com/office/powerpoint/2010/main" val="4219977170"/>
      </p:ext>
    </p:extLst>
  </p:cSld>
  <p:clrMapOvr>
    <a:masterClrMapping/>
  </p:clrMapOvr>
  <p:transition>
    <p:zoom dir="in"/>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41983B7-EDA8-430A-AD68-47C94E4C929C}" type="slidenum">
              <a:rPr lang="en-US" altLang="en-US"/>
              <a:pPr/>
              <a:t>‹#›</a:t>
            </a:fld>
            <a:endParaRPr lang="en-US" altLang="en-US"/>
          </a:p>
        </p:txBody>
      </p:sp>
    </p:spTree>
    <p:extLst>
      <p:ext uri="{BB962C8B-B14F-4D97-AF65-F5344CB8AC3E}">
        <p14:creationId xmlns:p14="http://schemas.microsoft.com/office/powerpoint/2010/main" val="3061381932"/>
      </p:ext>
    </p:extLst>
  </p:cSld>
  <p:clrMapOvr>
    <a:masterClrMapping/>
  </p:clrMapOvr>
  <p:transition>
    <p:zoom dir="in"/>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8EF6473-0B08-45B7-9444-0FDD9C166FB2}" type="slidenum">
              <a:rPr lang="en-US" altLang="en-US"/>
              <a:pPr/>
              <a:t>‹#›</a:t>
            </a:fld>
            <a:endParaRPr lang="en-US" altLang="en-US"/>
          </a:p>
        </p:txBody>
      </p:sp>
    </p:spTree>
    <p:extLst>
      <p:ext uri="{BB962C8B-B14F-4D97-AF65-F5344CB8AC3E}">
        <p14:creationId xmlns:p14="http://schemas.microsoft.com/office/powerpoint/2010/main" val="2851662362"/>
      </p:ext>
    </p:extLst>
  </p:cSld>
  <p:clrMapOvr>
    <a:masterClrMapping/>
  </p:clrMapOvr>
  <p:transition>
    <p:zoom dir="in"/>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91A89AD-55F4-4255-84EC-2FF3FCE33B72}" type="slidenum">
              <a:rPr lang="en-US" altLang="en-US"/>
              <a:pPr/>
              <a:t>‹#›</a:t>
            </a:fld>
            <a:endParaRPr lang="en-US" altLang="en-US"/>
          </a:p>
        </p:txBody>
      </p:sp>
    </p:spTree>
    <p:extLst>
      <p:ext uri="{BB962C8B-B14F-4D97-AF65-F5344CB8AC3E}">
        <p14:creationId xmlns:p14="http://schemas.microsoft.com/office/powerpoint/2010/main" val="1919497668"/>
      </p:ext>
    </p:extLst>
  </p:cSld>
  <p:clrMapOvr>
    <a:masterClrMapping/>
  </p:clrMapOvr>
  <p:transition>
    <p:zoom dir="in"/>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C4125C3-9D31-47F7-A334-0C9A8C4DE565}" type="slidenum">
              <a:rPr lang="en-US" altLang="en-US"/>
              <a:pPr/>
              <a:t>‹#›</a:t>
            </a:fld>
            <a:endParaRPr lang="en-US" altLang="en-US"/>
          </a:p>
        </p:txBody>
      </p:sp>
    </p:spTree>
    <p:extLst>
      <p:ext uri="{BB962C8B-B14F-4D97-AF65-F5344CB8AC3E}">
        <p14:creationId xmlns:p14="http://schemas.microsoft.com/office/powerpoint/2010/main" val="3939205794"/>
      </p:ext>
    </p:extLst>
  </p:cSld>
  <p:clrMapOvr>
    <a:masterClrMapping/>
  </p:clrMapOvr>
  <p:transition>
    <p:zoom dir="in"/>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4FC430D-7773-4663-96F5-4FEDB0A18665}" type="slidenum">
              <a:rPr lang="en-US" altLang="en-US"/>
              <a:pPr/>
              <a:t>‹#›</a:t>
            </a:fld>
            <a:endParaRPr lang="en-US" altLang="en-US"/>
          </a:p>
        </p:txBody>
      </p:sp>
    </p:spTree>
    <p:extLst>
      <p:ext uri="{BB962C8B-B14F-4D97-AF65-F5344CB8AC3E}">
        <p14:creationId xmlns:p14="http://schemas.microsoft.com/office/powerpoint/2010/main" val="1464438971"/>
      </p:ext>
    </p:extLst>
  </p:cSld>
  <p:clrMapOvr>
    <a:masterClrMapping/>
  </p:clrMapOvr>
  <p:transition>
    <p:zoom dir="in"/>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08F5BE4-6A28-4D7A-B00D-580D82045E2B}" type="slidenum">
              <a:rPr lang="en-US" altLang="en-US"/>
              <a:pPr/>
              <a:t>‹#›</a:t>
            </a:fld>
            <a:endParaRPr lang="en-US" altLang="en-US"/>
          </a:p>
        </p:txBody>
      </p:sp>
    </p:spTree>
    <p:extLst>
      <p:ext uri="{BB962C8B-B14F-4D97-AF65-F5344CB8AC3E}">
        <p14:creationId xmlns:p14="http://schemas.microsoft.com/office/powerpoint/2010/main" val="2120593424"/>
      </p:ext>
    </p:extLst>
  </p:cSld>
  <p:clrMapOvr>
    <a:masterClrMapping/>
  </p:clrMapOvr>
  <p:transition>
    <p:zoom dir="in"/>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D40F915-1A36-4378-9769-9E52E5F5C942}" type="slidenum">
              <a:rPr lang="en-US" altLang="en-US"/>
              <a:pPr/>
              <a:t>‹#›</a:t>
            </a:fld>
            <a:endParaRPr lang="en-US" altLang="en-US"/>
          </a:p>
        </p:txBody>
      </p:sp>
    </p:spTree>
    <p:extLst>
      <p:ext uri="{BB962C8B-B14F-4D97-AF65-F5344CB8AC3E}">
        <p14:creationId xmlns:p14="http://schemas.microsoft.com/office/powerpoint/2010/main" val="2324821583"/>
      </p:ext>
    </p:extLst>
  </p:cSld>
  <p:clrMapOvr>
    <a:masterClrMapping/>
  </p:clrMapOvr>
  <p:transition>
    <p:zoom dir="in"/>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0B849D5-3C37-4AD9-AACF-A312481EE9D5}" type="slidenum">
              <a:rPr lang="en-US" altLang="en-US"/>
              <a:pPr/>
              <a:t>‹#›</a:t>
            </a:fld>
            <a:endParaRPr lang="en-US" altLang="en-US"/>
          </a:p>
        </p:txBody>
      </p:sp>
    </p:spTree>
    <p:extLst>
      <p:ext uri="{BB962C8B-B14F-4D97-AF65-F5344CB8AC3E}">
        <p14:creationId xmlns:p14="http://schemas.microsoft.com/office/powerpoint/2010/main" val="3683330063"/>
      </p:ext>
    </p:extLst>
  </p:cSld>
  <p:clrMapOvr>
    <a:masterClrMapping/>
  </p:clrMapOvr>
  <p:transition>
    <p:zoom dir="in"/>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A6285CD-A47F-4EAA-A5A0-10274DD63421}" type="slidenum">
              <a:rPr lang="en-US" altLang="en-US"/>
              <a:pPr/>
              <a:t>‹#›</a:t>
            </a:fld>
            <a:endParaRPr lang="en-US" altLang="en-US"/>
          </a:p>
        </p:txBody>
      </p:sp>
    </p:spTree>
    <p:extLst>
      <p:ext uri="{BB962C8B-B14F-4D97-AF65-F5344CB8AC3E}">
        <p14:creationId xmlns:p14="http://schemas.microsoft.com/office/powerpoint/2010/main" val="831327547"/>
      </p:ext>
    </p:extLst>
  </p:cSld>
  <p:clrMapOvr>
    <a:masterClrMapping/>
  </p:clrMapOvr>
  <p:transition>
    <p:zoom dir="in"/>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C781D29-61D4-4E89-8090-5F463374A6D9}" type="slidenum">
              <a:rPr lang="en-US" altLang="en-US"/>
              <a:pPr/>
              <a:t>‹#›</a:t>
            </a:fld>
            <a:endParaRPr lang="en-US" altLang="en-US"/>
          </a:p>
        </p:txBody>
      </p:sp>
    </p:spTree>
    <p:extLst>
      <p:ext uri="{BB962C8B-B14F-4D97-AF65-F5344CB8AC3E}">
        <p14:creationId xmlns:p14="http://schemas.microsoft.com/office/powerpoint/2010/main" val="3790534449"/>
      </p:ext>
    </p:extLst>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9AB52BD-DE10-4810-ABAF-45C1EF989A79}" type="slidenum">
              <a:rPr lang="en-US" altLang="en-US"/>
              <a:pPr/>
              <a:t>‹#›</a:t>
            </a:fld>
            <a:endParaRPr lang="en-US" altLang="en-US"/>
          </a:p>
        </p:txBody>
      </p:sp>
    </p:spTree>
    <p:extLst>
      <p:ext uri="{BB962C8B-B14F-4D97-AF65-F5344CB8AC3E}">
        <p14:creationId xmlns:p14="http://schemas.microsoft.com/office/powerpoint/2010/main" val="1284309383"/>
      </p:ext>
    </p:extLst>
  </p:cSld>
  <p:clrMapOvr>
    <a:masterClrMapping/>
  </p:clrMapOvr>
  <p:transition>
    <p:zoom dir="in"/>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0106673-B4C6-4BA6-A7CF-C483B7580391}" type="slidenum">
              <a:rPr lang="en-US" altLang="en-US"/>
              <a:pPr/>
              <a:t>‹#›</a:t>
            </a:fld>
            <a:endParaRPr lang="en-US" altLang="en-US"/>
          </a:p>
        </p:txBody>
      </p:sp>
    </p:spTree>
    <p:extLst>
      <p:ext uri="{BB962C8B-B14F-4D97-AF65-F5344CB8AC3E}">
        <p14:creationId xmlns:p14="http://schemas.microsoft.com/office/powerpoint/2010/main" val="491564115"/>
      </p:ext>
    </p:extLst>
  </p:cSld>
  <p:clrMapOvr>
    <a:masterClrMapping/>
  </p:clrMapOvr>
  <p:transition>
    <p:zoom dir="in"/>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102644"/>
            <a:ext cx="1588" cy="2276475"/>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458" name="Rectangle 2"/>
          <p:cNvSpPr>
            <a:spLocks noGrp="1" noChangeArrowheads="1"/>
          </p:cNvSpPr>
          <p:nvPr>
            <p:ph type="ctrTitle" sz="quarter"/>
          </p:nvPr>
        </p:nvSpPr>
        <p:spPr>
          <a:xfrm>
            <a:off x="685800" y="1497807"/>
            <a:ext cx="7772400" cy="1073944"/>
          </a:xfrm>
        </p:spPr>
        <p:txBody>
          <a:bodyPr anchor="b" anchorCtr="1"/>
          <a:lstStyle>
            <a:lvl1pPr algn="ctr">
              <a:defRPr/>
            </a:lvl1pPr>
          </a:lstStyle>
          <a:p>
            <a:pPr lvl="0"/>
            <a:r>
              <a:rPr lang="en-US" noProof="0"/>
              <a:t>Click to edit Master title style</a:t>
            </a:r>
          </a:p>
        </p:txBody>
      </p:sp>
      <p:sp>
        <p:nvSpPr>
          <p:cNvPr id="403459" name="Rectangle 3"/>
          <p:cNvSpPr>
            <a:spLocks noGrp="1" noChangeArrowheads="1"/>
          </p:cNvSpPr>
          <p:nvPr>
            <p:ph type="subTitle" sz="quarter" idx="1"/>
          </p:nvPr>
        </p:nvSpPr>
        <p:spPr>
          <a:xfrm>
            <a:off x="1371600" y="2914650"/>
            <a:ext cx="6400800" cy="1314450"/>
          </a:xfrm>
        </p:spPr>
        <p:txBody>
          <a:bodyPr/>
          <a:lstStyle>
            <a:lvl1pPr marL="0" indent="0" algn="ctr">
              <a:buFontTx/>
              <a:buNone/>
              <a:defRPr/>
            </a:lvl1pPr>
          </a:lstStyle>
          <a:p>
            <a:pPr lvl="0"/>
            <a:r>
              <a:rPr lang="en-US" noProof="0"/>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fld id="{5132B634-3134-435F-97EE-CF1A21C33572}" type="slidenum">
              <a:rPr lang="en-US" altLang="en-US"/>
              <a:pPr/>
              <a:t>‹#›</a:t>
            </a:fld>
            <a:endParaRPr lang="en-US" alt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656563097"/>
      </p:ext>
    </p:extLst>
  </p:cSld>
  <p:clrMapOvr>
    <a:masterClrMapping/>
  </p:clrMapOvr>
  <p:transition>
    <p:zoom dir="in"/>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0D4C577-4358-41F4-A7D6-9DB3EF5D828E}" type="slidenum">
              <a:rPr lang="en-US" altLang="en-US"/>
              <a:pPr/>
              <a:t>‹#›</a:t>
            </a:fld>
            <a:endParaRPr lang="en-US" altLang="en-US"/>
          </a:p>
        </p:txBody>
      </p:sp>
    </p:spTree>
    <p:extLst>
      <p:ext uri="{BB962C8B-B14F-4D97-AF65-F5344CB8AC3E}">
        <p14:creationId xmlns:p14="http://schemas.microsoft.com/office/powerpoint/2010/main" val="2321012575"/>
      </p:ext>
    </p:extLst>
  </p:cSld>
  <p:clrMapOvr>
    <a:masterClrMapping/>
  </p:clrMapOvr>
  <p:transition>
    <p:zoom dir="in"/>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33A2395-A1F6-4DE3-B5E4-DBAF018FEA24}" type="slidenum">
              <a:rPr lang="en-US" altLang="en-US"/>
              <a:pPr/>
              <a:t>‹#›</a:t>
            </a:fld>
            <a:endParaRPr lang="en-US" altLang="en-US"/>
          </a:p>
        </p:txBody>
      </p:sp>
    </p:spTree>
    <p:extLst>
      <p:ext uri="{BB962C8B-B14F-4D97-AF65-F5344CB8AC3E}">
        <p14:creationId xmlns:p14="http://schemas.microsoft.com/office/powerpoint/2010/main" val="119531594"/>
      </p:ext>
    </p:extLst>
  </p:cSld>
  <p:clrMapOvr>
    <a:masterClrMapping/>
  </p:clrMapOvr>
  <p:transition>
    <p:zoom dir="in"/>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28750"/>
            <a:ext cx="40386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28750"/>
            <a:ext cx="40386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EDD539C-36A1-40A3-8AF7-F2262A7D49BE}" type="slidenum">
              <a:rPr lang="en-US" altLang="en-US"/>
              <a:pPr/>
              <a:t>‹#›</a:t>
            </a:fld>
            <a:endParaRPr lang="en-US" altLang="en-US"/>
          </a:p>
        </p:txBody>
      </p:sp>
    </p:spTree>
    <p:extLst>
      <p:ext uri="{BB962C8B-B14F-4D97-AF65-F5344CB8AC3E}">
        <p14:creationId xmlns:p14="http://schemas.microsoft.com/office/powerpoint/2010/main" val="4008537498"/>
      </p:ext>
    </p:extLst>
  </p:cSld>
  <p:clrMapOvr>
    <a:masterClrMapping/>
  </p:clrMapOvr>
  <p:transition>
    <p:zoom dir="in"/>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599660A-76C2-471F-B355-7A505E5D6D43}" type="slidenum">
              <a:rPr lang="en-US" altLang="en-US"/>
              <a:pPr/>
              <a:t>‹#›</a:t>
            </a:fld>
            <a:endParaRPr lang="en-US" altLang="en-US"/>
          </a:p>
        </p:txBody>
      </p:sp>
    </p:spTree>
    <p:extLst>
      <p:ext uri="{BB962C8B-B14F-4D97-AF65-F5344CB8AC3E}">
        <p14:creationId xmlns:p14="http://schemas.microsoft.com/office/powerpoint/2010/main" val="2714018722"/>
      </p:ext>
    </p:extLst>
  </p:cSld>
  <p:clrMapOvr>
    <a:masterClrMapping/>
  </p:clrMapOvr>
  <p:transition>
    <p:zoom dir="in"/>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69FDAD4-BE89-43AD-888F-152AC58D0CBF}" type="slidenum">
              <a:rPr lang="en-US" altLang="en-US"/>
              <a:pPr/>
              <a:t>‹#›</a:t>
            </a:fld>
            <a:endParaRPr lang="en-US" altLang="en-US"/>
          </a:p>
        </p:txBody>
      </p:sp>
    </p:spTree>
    <p:extLst>
      <p:ext uri="{BB962C8B-B14F-4D97-AF65-F5344CB8AC3E}">
        <p14:creationId xmlns:p14="http://schemas.microsoft.com/office/powerpoint/2010/main" val="4051261136"/>
      </p:ext>
    </p:extLst>
  </p:cSld>
  <p:clrMapOvr>
    <a:masterClrMapping/>
  </p:clrMapOvr>
  <p:transition>
    <p:zoom dir="in"/>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96A079D-23BE-45DC-875D-9EA15365BD83}" type="slidenum">
              <a:rPr lang="en-US" altLang="en-US"/>
              <a:pPr/>
              <a:t>‹#›</a:t>
            </a:fld>
            <a:endParaRPr lang="en-US" altLang="en-US"/>
          </a:p>
        </p:txBody>
      </p:sp>
    </p:spTree>
    <p:extLst>
      <p:ext uri="{BB962C8B-B14F-4D97-AF65-F5344CB8AC3E}">
        <p14:creationId xmlns:p14="http://schemas.microsoft.com/office/powerpoint/2010/main" val="3721352692"/>
      </p:ext>
    </p:extLst>
  </p:cSld>
  <p:clrMapOvr>
    <a:masterClrMapping/>
  </p:clrMapOvr>
  <p:transition>
    <p:zoom dir="in"/>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BD7813C-4059-429A-A2A5-126647FE6DB7}" type="slidenum">
              <a:rPr lang="en-US" altLang="en-US"/>
              <a:pPr/>
              <a:t>‹#›</a:t>
            </a:fld>
            <a:endParaRPr lang="en-US" altLang="en-US"/>
          </a:p>
        </p:txBody>
      </p:sp>
    </p:spTree>
    <p:extLst>
      <p:ext uri="{BB962C8B-B14F-4D97-AF65-F5344CB8AC3E}">
        <p14:creationId xmlns:p14="http://schemas.microsoft.com/office/powerpoint/2010/main" val="814486298"/>
      </p:ext>
    </p:extLst>
  </p:cSld>
  <p:clrMapOvr>
    <a:masterClrMapping/>
  </p:clrMapOvr>
  <p:transition>
    <p:zoom dir="in"/>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B95F508-0EBE-4697-A1A8-A139B026A1AC}" type="slidenum">
              <a:rPr lang="en-US" altLang="en-US"/>
              <a:pPr/>
              <a:t>‹#›</a:t>
            </a:fld>
            <a:endParaRPr lang="en-US" altLang="en-US"/>
          </a:p>
        </p:txBody>
      </p:sp>
    </p:spTree>
    <p:extLst>
      <p:ext uri="{BB962C8B-B14F-4D97-AF65-F5344CB8AC3E}">
        <p14:creationId xmlns:p14="http://schemas.microsoft.com/office/powerpoint/2010/main" val="1746701029"/>
      </p:ext>
    </p:extLst>
  </p:cSld>
  <p:clrMapOvr>
    <a:masterClrMapping/>
  </p:clrMapOvr>
  <p:transition>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a:xfrm>
            <a:off x="685800" y="1597819"/>
            <a:ext cx="7772400" cy="1102519"/>
          </a:xfrm>
        </p:spPr>
        <p:txBody>
          <a:bodyPr/>
          <a:lstStyle>
            <a:lvl1pPr>
              <a:defRPr/>
            </a:lvl1pPr>
          </a:lstStyle>
          <a:p>
            <a:r>
              <a:rPr lang="en-US"/>
              <a:t>Click to edit Master title style</a:t>
            </a:r>
          </a:p>
        </p:txBody>
      </p:sp>
      <p:sp>
        <p:nvSpPr>
          <p:cNvPr id="121859" name="Rectangle 3"/>
          <p:cNvSpPr>
            <a:spLocks noGrp="1" noChangeArrowheads="1"/>
          </p:cNvSpPr>
          <p:nvPr>
            <p:ph type="subTitle" idx="1"/>
          </p:nvPr>
        </p:nvSpPr>
        <p:spPr>
          <a:xfrm>
            <a:off x="1371600" y="2914650"/>
            <a:ext cx="6400800" cy="131445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A94FBC3-062E-45B5-B059-22D9C0062483}" type="slidenum">
              <a:rPr lang="en-US" altLang="en-US"/>
              <a:pPr/>
              <a:t>‹#›</a:t>
            </a:fld>
            <a:endParaRPr lang="en-US" altLang="en-US"/>
          </a:p>
        </p:txBody>
      </p:sp>
    </p:spTree>
    <p:extLst>
      <p:ext uri="{BB962C8B-B14F-4D97-AF65-F5344CB8AC3E}">
        <p14:creationId xmlns:p14="http://schemas.microsoft.com/office/powerpoint/2010/main" val="2988792288"/>
      </p:ext>
    </p:extLst>
  </p:cSld>
  <p:clrMapOvr>
    <a:masterClrMapping/>
  </p:clrMapOvr>
  <p:transition>
    <p:zoom dir="in"/>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E6CDB0D-7549-4D11-95F1-9981EAB8E5E6}" type="slidenum">
              <a:rPr lang="en-US" altLang="en-US"/>
              <a:pPr/>
              <a:t>‹#›</a:t>
            </a:fld>
            <a:endParaRPr lang="en-US" altLang="en-US"/>
          </a:p>
        </p:txBody>
      </p:sp>
    </p:spTree>
    <p:extLst>
      <p:ext uri="{BB962C8B-B14F-4D97-AF65-F5344CB8AC3E}">
        <p14:creationId xmlns:p14="http://schemas.microsoft.com/office/powerpoint/2010/main" val="4192260295"/>
      </p:ext>
    </p:extLst>
  </p:cSld>
  <p:clrMapOvr>
    <a:masterClrMapping/>
  </p:clrMapOvr>
  <p:transition>
    <p:zoom dir="in"/>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9075"/>
            <a:ext cx="2057400" cy="4295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9075"/>
            <a:ext cx="6019800" cy="4295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F8FC98C-2E49-4E8C-B996-5149FDB9C93C}" type="slidenum">
              <a:rPr lang="en-US" altLang="en-US"/>
              <a:pPr/>
              <a:t>‹#›</a:t>
            </a:fld>
            <a:endParaRPr lang="en-US" altLang="en-US"/>
          </a:p>
        </p:txBody>
      </p:sp>
    </p:spTree>
    <p:extLst>
      <p:ext uri="{BB962C8B-B14F-4D97-AF65-F5344CB8AC3E}">
        <p14:creationId xmlns:p14="http://schemas.microsoft.com/office/powerpoint/2010/main" val="2278592471"/>
      </p:ext>
    </p:extLst>
  </p:cSld>
  <p:clrMapOvr>
    <a:masterClrMapping/>
  </p:clrMapOvr>
  <p:transition>
    <p:zoom dir="in"/>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19075"/>
            <a:ext cx="8229600" cy="4295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3EEE02E-6E24-4F09-BC4C-49A21D1D7102}" type="slidenum">
              <a:rPr lang="en-US" altLang="en-US"/>
              <a:pPr/>
              <a:t>‹#›</a:t>
            </a:fld>
            <a:endParaRPr lang="en-US" altLang="en-US"/>
          </a:p>
        </p:txBody>
      </p:sp>
    </p:spTree>
    <p:extLst>
      <p:ext uri="{BB962C8B-B14F-4D97-AF65-F5344CB8AC3E}">
        <p14:creationId xmlns:p14="http://schemas.microsoft.com/office/powerpoint/2010/main" val="2707777057"/>
      </p:ext>
    </p:extLst>
  </p:cSld>
  <p:clrMapOvr>
    <a:masterClrMapping/>
  </p:clrMapOvr>
  <p:transition>
    <p:zoom dir="in"/>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7404108-5493-43D2-B60D-6821E5ADD0D6}" type="slidenum">
              <a:rPr lang="en-US" altLang="en-US"/>
              <a:pPr/>
              <a:t>‹#›</a:t>
            </a:fld>
            <a:endParaRPr lang="en-US" altLang="en-US"/>
          </a:p>
        </p:txBody>
      </p:sp>
    </p:spTree>
    <p:extLst>
      <p:ext uri="{BB962C8B-B14F-4D97-AF65-F5344CB8AC3E}">
        <p14:creationId xmlns:p14="http://schemas.microsoft.com/office/powerpoint/2010/main" val="1766704606"/>
      </p:ext>
    </p:extLst>
  </p:cSld>
  <p:clrMapOvr>
    <a:masterClrMapping/>
  </p:clrMapOvr>
  <p:transition>
    <p:zoom dir="in"/>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85B2210-86F8-4730-B483-0A0145243D3A}" type="slidenum">
              <a:rPr lang="en-US" altLang="en-US"/>
              <a:pPr/>
              <a:t>‹#›</a:t>
            </a:fld>
            <a:endParaRPr lang="en-US" altLang="en-US"/>
          </a:p>
        </p:txBody>
      </p:sp>
    </p:spTree>
    <p:extLst>
      <p:ext uri="{BB962C8B-B14F-4D97-AF65-F5344CB8AC3E}">
        <p14:creationId xmlns:p14="http://schemas.microsoft.com/office/powerpoint/2010/main" val="4186895915"/>
      </p:ext>
    </p:extLst>
  </p:cSld>
  <p:clrMapOvr>
    <a:masterClrMapping/>
  </p:clrMapOvr>
  <p:transition>
    <p:zoom dir="in"/>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029ECD4-B73F-48F4-AA31-658FC04BB4D3}" type="slidenum">
              <a:rPr lang="en-US" altLang="en-US"/>
              <a:pPr/>
              <a:t>‹#›</a:t>
            </a:fld>
            <a:endParaRPr lang="en-US" altLang="en-US"/>
          </a:p>
        </p:txBody>
      </p:sp>
    </p:spTree>
    <p:extLst>
      <p:ext uri="{BB962C8B-B14F-4D97-AF65-F5344CB8AC3E}">
        <p14:creationId xmlns:p14="http://schemas.microsoft.com/office/powerpoint/2010/main" val="946894103"/>
      </p:ext>
    </p:extLst>
  </p:cSld>
  <p:clrMapOvr>
    <a:masterClrMapping/>
  </p:clrMapOvr>
  <p:transition>
    <p:zoom dir="in"/>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7B13BDA-1218-433F-9EA2-BA99ADE63F76}" type="slidenum">
              <a:rPr lang="en-US" altLang="en-US"/>
              <a:pPr/>
              <a:t>‹#›</a:t>
            </a:fld>
            <a:endParaRPr lang="en-US" altLang="en-US"/>
          </a:p>
        </p:txBody>
      </p:sp>
    </p:spTree>
    <p:extLst>
      <p:ext uri="{BB962C8B-B14F-4D97-AF65-F5344CB8AC3E}">
        <p14:creationId xmlns:p14="http://schemas.microsoft.com/office/powerpoint/2010/main" val="2784523126"/>
      </p:ext>
    </p:extLst>
  </p:cSld>
  <p:clrMapOvr>
    <a:masterClrMapping/>
  </p:clrMapOvr>
  <p:transition>
    <p:zoom dir="in"/>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C9DE237-5824-4951-8FD7-8359845584B0}" type="slidenum">
              <a:rPr lang="en-US" altLang="en-US"/>
              <a:pPr/>
              <a:t>‹#›</a:t>
            </a:fld>
            <a:endParaRPr lang="en-US" altLang="en-US"/>
          </a:p>
        </p:txBody>
      </p:sp>
    </p:spTree>
    <p:extLst>
      <p:ext uri="{BB962C8B-B14F-4D97-AF65-F5344CB8AC3E}">
        <p14:creationId xmlns:p14="http://schemas.microsoft.com/office/powerpoint/2010/main" val="2175042249"/>
      </p:ext>
    </p:extLst>
  </p:cSld>
  <p:clrMapOvr>
    <a:masterClrMapping/>
  </p:clrMapOvr>
  <p:transition>
    <p:zoom dir="in"/>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0BA019F-36BD-42D9-B337-22730635E418}" type="slidenum">
              <a:rPr lang="en-US" altLang="en-US"/>
              <a:pPr/>
              <a:t>‹#›</a:t>
            </a:fld>
            <a:endParaRPr lang="en-US" altLang="en-US"/>
          </a:p>
        </p:txBody>
      </p:sp>
    </p:spTree>
    <p:extLst>
      <p:ext uri="{BB962C8B-B14F-4D97-AF65-F5344CB8AC3E}">
        <p14:creationId xmlns:p14="http://schemas.microsoft.com/office/powerpoint/2010/main" val="3785206351"/>
      </p:ext>
    </p:extLst>
  </p:cSld>
  <p:clrMapOvr>
    <a:masterClrMapping/>
  </p:clrMapOvr>
  <p:transition>
    <p:zoom dir="in"/>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12BFB85-E4B3-4C4D-9D0B-FED89193B83C}" type="slidenum">
              <a:rPr lang="en-US" altLang="en-US"/>
              <a:pPr/>
              <a:t>‹#›</a:t>
            </a:fld>
            <a:endParaRPr lang="en-US" altLang="en-US"/>
          </a:p>
        </p:txBody>
      </p:sp>
    </p:spTree>
    <p:extLst>
      <p:ext uri="{BB962C8B-B14F-4D97-AF65-F5344CB8AC3E}">
        <p14:creationId xmlns:p14="http://schemas.microsoft.com/office/powerpoint/2010/main" val="519706492"/>
      </p:ext>
    </p:extLst>
  </p:cSld>
  <p:clrMapOvr>
    <a:masterClrMapping/>
  </p:clrMapOvr>
  <p:transition>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7474557-B1CD-4B9D-AC97-63850098E614}" type="slidenum">
              <a:rPr lang="en-US" altLang="en-US"/>
              <a:pPr/>
              <a:t>‹#›</a:t>
            </a:fld>
            <a:endParaRPr lang="en-US" altLang="en-US"/>
          </a:p>
        </p:txBody>
      </p:sp>
    </p:spTree>
    <p:extLst>
      <p:ext uri="{BB962C8B-B14F-4D97-AF65-F5344CB8AC3E}">
        <p14:creationId xmlns:p14="http://schemas.microsoft.com/office/powerpoint/2010/main" val="1386656724"/>
      </p:ext>
    </p:extLst>
  </p:cSld>
  <p:clrMapOvr>
    <a:masterClrMapping/>
  </p:clrMapOvr>
  <p:transition>
    <p:zoom dir="in"/>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B6FF919-3124-4D27-A798-8C1E239F702E}" type="slidenum">
              <a:rPr lang="en-US" altLang="en-US"/>
              <a:pPr/>
              <a:t>‹#›</a:t>
            </a:fld>
            <a:endParaRPr lang="en-US" altLang="en-US"/>
          </a:p>
        </p:txBody>
      </p:sp>
    </p:spTree>
    <p:extLst>
      <p:ext uri="{BB962C8B-B14F-4D97-AF65-F5344CB8AC3E}">
        <p14:creationId xmlns:p14="http://schemas.microsoft.com/office/powerpoint/2010/main" val="669389013"/>
      </p:ext>
    </p:extLst>
  </p:cSld>
  <p:clrMapOvr>
    <a:masterClrMapping/>
  </p:clrMapOvr>
  <p:transition>
    <p:zoom dir="in"/>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580C406-9572-4E72-841D-663187D05B85}" type="slidenum">
              <a:rPr lang="en-US" altLang="en-US"/>
              <a:pPr/>
              <a:t>‹#›</a:t>
            </a:fld>
            <a:endParaRPr lang="en-US" altLang="en-US"/>
          </a:p>
        </p:txBody>
      </p:sp>
    </p:spTree>
    <p:extLst>
      <p:ext uri="{BB962C8B-B14F-4D97-AF65-F5344CB8AC3E}">
        <p14:creationId xmlns:p14="http://schemas.microsoft.com/office/powerpoint/2010/main" val="2186707717"/>
      </p:ext>
    </p:extLst>
  </p:cSld>
  <p:clrMapOvr>
    <a:masterClrMapping/>
  </p:clrMapOvr>
  <p:transition>
    <p:zoom dir="in"/>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2039E1C-AC18-43CD-98AD-B9E06CD98BC0}" type="slidenum">
              <a:rPr lang="en-US" altLang="en-US"/>
              <a:pPr/>
              <a:t>‹#›</a:t>
            </a:fld>
            <a:endParaRPr lang="en-US" altLang="en-US"/>
          </a:p>
        </p:txBody>
      </p:sp>
    </p:spTree>
    <p:extLst>
      <p:ext uri="{BB962C8B-B14F-4D97-AF65-F5344CB8AC3E}">
        <p14:creationId xmlns:p14="http://schemas.microsoft.com/office/powerpoint/2010/main" val="3330670591"/>
      </p:ext>
    </p:extLst>
  </p:cSld>
  <p:clrMapOvr>
    <a:masterClrMapping/>
  </p:clrMapOvr>
  <p:transition>
    <p:zoom dir="in"/>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9C761A0-36C8-42D3-8874-D97189C9F134}" type="slidenum">
              <a:rPr lang="en-US" altLang="en-US"/>
              <a:pPr/>
              <a:t>‹#›</a:t>
            </a:fld>
            <a:endParaRPr lang="en-US" altLang="en-US"/>
          </a:p>
        </p:txBody>
      </p:sp>
    </p:spTree>
    <p:extLst>
      <p:ext uri="{BB962C8B-B14F-4D97-AF65-F5344CB8AC3E}">
        <p14:creationId xmlns:p14="http://schemas.microsoft.com/office/powerpoint/2010/main" val="1462014243"/>
      </p:ext>
    </p:extLst>
  </p:cSld>
  <p:clrMapOvr>
    <a:masterClrMapping/>
  </p:clrMapOvr>
  <p:transition>
    <p:zoom dir="in"/>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24940628-CF62-42E4-8775-23D18FD2FB43}" type="slidenum">
              <a:rPr lang="en-US" altLang="en-US"/>
              <a:pPr/>
              <a:t>‹#›</a:t>
            </a:fld>
            <a:endParaRPr lang="en-US" altLang="en-US"/>
          </a:p>
        </p:txBody>
      </p:sp>
    </p:spTree>
    <p:extLst>
      <p:ext uri="{BB962C8B-B14F-4D97-AF65-F5344CB8AC3E}">
        <p14:creationId xmlns:p14="http://schemas.microsoft.com/office/powerpoint/2010/main" val="2617334400"/>
      </p:ext>
    </p:extLst>
  </p:cSld>
  <p:clrMapOvr>
    <a:masterClrMapping/>
  </p:clrMapOvr>
  <p:transition>
    <p:zoom dir="in"/>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CC1BE16C-512B-4C3B-A9A0-54478CF9423E}" type="slidenum">
              <a:rPr lang="en-US" altLang="en-US"/>
              <a:pPr/>
              <a:t>‹#›</a:t>
            </a:fld>
            <a:endParaRPr lang="en-US" altLang="en-US"/>
          </a:p>
        </p:txBody>
      </p:sp>
    </p:spTree>
    <p:extLst>
      <p:ext uri="{BB962C8B-B14F-4D97-AF65-F5344CB8AC3E}">
        <p14:creationId xmlns:p14="http://schemas.microsoft.com/office/powerpoint/2010/main" val="3552373"/>
      </p:ext>
    </p:extLst>
  </p:cSld>
  <p:clrMapOvr>
    <a:masterClrMapping/>
  </p:clrMapOvr>
  <p:transition>
    <p:zoom dir="in"/>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E75F22E9-763B-4F4B-B8FF-6470E137DD9C}" type="slidenum">
              <a:rPr lang="en-US" altLang="en-US"/>
              <a:pPr/>
              <a:t>‹#›</a:t>
            </a:fld>
            <a:endParaRPr lang="en-US" altLang="en-US"/>
          </a:p>
        </p:txBody>
      </p:sp>
    </p:spTree>
    <p:extLst>
      <p:ext uri="{BB962C8B-B14F-4D97-AF65-F5344CB8AC3E}">
        <p14:creationId xmlns:p14="http://schemas.microsoft.com/office/powerpoint/2010/main" val="3807981747"/>
      </p:ext>
    </p:extLst>
  </p:cSld>
  <p:clrMapOvr>
    <a:masterClrMapping/>
  </p:clrMapOvr>
  <p:transition>
    <p:zoom dir="in"/>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91F09004-FEA1-4C9C-891D-6946DD3C7C3C}" type="slidenum">
              <a:rPr lang="en-US" altLang="en-US"/>
              <a:pPr/>
              <a:t>‹#›</a:t>
            </a:fld>
            <a:endParaRPr lang="en-US" altLang="en-US"/>
          </a:p>
        </p:txBody>
      </p:sp>
    </p:spTree>
    <p:extLst>
      <p:ext uri="{BB962C8B-B14F-4D97-AF65-F5344CB8AC3E}">
        <p14:creationId xmlns:p14="http://schemas.microsoft.com/office/powerpoint/2010/main" val="110584827"/>
      </p:ext>
    </p:extLst>
  </p:cSld>
  <p:clrMapOvr>
    <a:masterClrMapping/>
  </p:clrMapOvr>
  <p:transition>
    <p:zoom dir="in"/>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0BE9AAF1-24B8-4400-B303-EA99834449FF}" type="slidenum">
              <a:rPr lang="en-US" altLang="en-US"/>
              <a:pPr/>
              <a:t>‹#›</a:t>
            </a:fld>
            <a:endParaRPr lang="en-US" altLang="en-US"/>
          </a:p>
        </p:txBody>
      </p:sp>
    </p:spTree>
    <p:extLst>
      <p:ext uri="{BB962C8B-B14F-4D97-AF65-F5344CB8AC3E}">
        <p14:creationId xmlns:p14="http://schemas.microsoft.com/office/powerpoint/2010/main" val="398407654"/>
      </p:ext>
    </p:extLst>
  </p:cSld>
  <p:clrMapOvr>
    <a:masterClrMapping/>
  </p:clrMapOvr>
  <p:transition>
    <p:zoom dir="in"/>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410ACE22-1A7C-4C54-AEF9-46C7C0756C55}" type="slidenum">
              <a:rPr lang="en-US" altLang="en-US"/>
              <a:pPr/>
              <a:t>‹#›</a:t>
            </a:fld>
            <a:endParaRPr lang="en-US" altLang="en-US"/>
          </a:p>
        </p:txBody>
      </p:sp>
    </p:spTree>
    <p:extLst>
      <p:ext uri="{BB962C8B-B14F-4D97-AF65-F5344CB8AC3E}">
        <p14:creationId xmlns:p14="http://schemas.microsoft.com/office/powerpoint/2010/main" val="4113714833"/>
      </p:ext>
    </p:extLst>
  </p:cSld>
  <p:clrMapOvr>
    <a:masterClrMapping/>
  </p:clrMapOvr>
  <p:transition>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9CBA5A5-8521-4EA6-9660-77CDC74ECFD9}" type="slidenum">
              <a:rPr lang="en-US" altLang="en-US"/>
              <a:pPr/>
              <a:t>‹#›</a:t>
            </a:fld>
            <a:endParaRPr lang="en-US" altLang="en-US"/>
          </a:p>
        </p:txBody>
      </p:sp>
    </p:spTree>
    <p:extLst>
      <p:ext uri="{BB962C8B-B14F-4D97-AF65-F5344CB8AC3E}">
        <p14:creationId xmlns:p14="http://schemas.microsoft.com/office/powerpoint/2010/main" val="2386974590"/>
      </p:ext>
    </p:extLst>
  </p:cSld>
  <p:clrMapOvr>
    <a:masterClrMapping/>
  </p:clrMapOvr>
  <p:transition>
    <p:zoom dir="in"/>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8B9218E1-726A-40B9-A5F7-937722738C3B}" type="slidenum">
              <a:rPr lang="en-US" altLang="en-US"/>
              <a:pPr/>
              <a:t>‹#›</a:t>
            </a:fld>
            <a:endParaRPr lang="en-US" altLang="en-US"/>
          </a:p>
        </p:txBody>
      </p:sp>
    </p:spTree>
    <p:extLst>
      <p:ext uri="{BB962C8B-B14F-4D97-AF65-F5344CB8AC3E}">
        <p14:creationId xmlns:p14="http://schemas.microsoft.com/office/powerpoint/2010/main" val="591776993"/>
      </p:ext>
    </p:extLst>
  </p:cSld>
  <p:clrMapOvr>
    <a:masterClrMapping/>
  </p:clrMapOvr>
  <p:transition>
    <p:zoom dir="in"/>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C31D7C28-CD81-497A-BFB0-B5BBEDD13B0F}" type="slidenum">
              <a:rPr lang="en-US" altLang="en-US"/>
              <a:pPr/>
              <a:t>‹#›</a:t>
            </a:fld>
            <a:endParaRPr lang="en-US" altLang="en-US"/>
          </a:p>
        </p:txBody>
      </p:sp>
    </p:spTree>
    <p:extLst>
      <p:ext uri="{BB962C8B-B14F-4D97-AF65-F5344CB8AC3E}">
        <p14:creationId xmlns:p14="http://schemas.microsoft.com/office/powerpoint/2010/main" val="3254845604"/>
      </p:ext>
    </p:extLst>
  </p:cSld>
  <p:clrMapOvr>
    <a:masterClrMapping/>
  </p:clrMapOvr>
  <p:transition>
    <p:zoom dir="in"/>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1D6CE2E8-5A61-4EAC-964A-48599DCC1B25}" type="slidenum">
              <a:rPr lang="en-US" altLang="en-US"/>
              <a:pPr/>
              <a:t>‹#›</a:t>
            </a:fld>
            <a:endParaRPr lang="en-US" altLang="en-US"/>
          </a:p>
        </p:txBody>
      </p:sp>
    </p:spTree>
    <p:extLst>
      <p:ext uri="{BB962C8B-B14F-4D97-AF65-F5344CB8AC3E}">
        <p14:creationId xmlns:p14="http://schemas.microsoft.com/office/powerpoint/2010/main" val="2768691396"/>
      </p:ext>
    </p:extLst>
  </p:cSld>
  <p:clrMapOvr>
    <a:masterClrMapping/>
  </p:clrMapOvr>
  <p:transition>
    <p:zoom dir="in"/>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4F2A0727-AC38-45BB-AA58-CC164CFF4637}" type="slidenum">
              <a:rPr lang="en-US" altLang="en-US"/>
              <a:pPr/>
              <a:t>‹#›</a:t>
            </a:fld>
            <a:endParaRPr lang="en-US" altLang="en-US"/>
          </a:p>
        </p:txBody>
      </p:sp>
    </p:spTree>
    <p:extLst>
      <p:ext uri="{BB962C8B-B14F-4D97-AF65-F5344CB8AC3E}">
        <p14:creationId xmlns:p14="http://schemas.microsoft.com/office/powerpoint/2010/main" val="135789736"/>
      </p:ext>
    </p:extLst>
  </p:cSld>
  <p:clrMapOvr>
    <a:masterClrMapping/>
  </p:clrMapOvr>
  <p:transition>
    <p:zoom dir="in"/>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DA91509C-61B4-4823-8F42-4AF5C713E75F}" type="slidenum">
              <a:rPr lang="en-US" altLang="en-US"/>
              <a:pPr/>
              <a:t>‹#›</a:t>
            </a:fld>
            <a:endParaRPr lang="en-US" altLang="en-US"/>
          </a:p>
        </p:txBody>
      </p:sp>
    </p:spTree>
    <p:extLst>
      <p:ext uri="{BB962C8B-B14F-4D97-AF65-F5344CB8AC3E}">
        <p14:creationId xmlns:p14="http://schemas.microsoft.com/office/powerpoint/2010/main" val="421069207"/>
      </p:ext>
    </p:extLst>
  </p:cSld>
  <p:clrMapOvr>
    <a:masterClrMapping/>
  </p:clrMapOvr>
  <p:transition>
    <p:zoom dir="in"/>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7156DEF2-58C4-4746-BAA7-F2496526C40D}" type="slidenum">
              <a:rPr lang="en-US" altLang="en-US"/>
              <a:pPr/>
              <a:t>‹#›</a:t>
            </a:fld>
            <a:endParaRPr lang="en-US" altLang="en-US"/>
          </a:p>
        </p:txBody>
      </p:sp>
    </p:spTree>
    <p:extLst>
      <p:ext uri="{BB962C8B-B14F-4D97-AF65-F5344CB8AC3E}">
        <p14:creationId xmlns:p14="http://schemas.microsoft.com/office/powerpoint/2010/main" val="565106958"/>
      </p:ext>
    </p:extLst>
  </p:cSld>
  <p:clrMapOvr>
    <a:masterClrMapping/>
  </p:clrMapOvr>
  <p:transition>
    <p:zoom dir="in"/>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fld id="{7CEEF6B5-CAFC-40CB-8542-245053A65D43}" type="slidenum">
              <a:rPr lang="en-US" altLang="en-US"/>
              <a:pPr/>
              <a:t>‹#›</a:t>
            </a:fld>
            <a:endParaRPr lang="en-US" altLang="en-US"/>
          </a:p>
        </p:txBody>
      </p:sp>
    </p:spTree>
    <p:extLst>
      <p:ext uri="{BB962C8B-B14F-4D97-AF65-F5344CB8AC3E}">
        <p14:creationId xmlns:p14="http://schemas.microsoft.com/office/powerpoint/2010/main" val="657390644"/>
      </p:ext>
    </p:extLst>
  </p:cSld>
  <p:clrMapOvr>
    <a:masterClrMapping/>
  </p:clrMapOvr>
  <p:transition>
    <p:zoom dir="in"/>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fld id="{507F181C-61EE-47BA-9074-E719C5F70A80}" type="slidenum">
              <a:rPr lang="en-US" altLang="en-US"/>
              <a:pPr/>
              <a:t>‹#›</a:t>
            </a:fld>
            <a:endParaRPr lang="en-US" altLang="en-US"/>
          </a:p>
        </p:txBody>
      </p:sp>
    </p:spTree>
    <p:extLst>
      <p:ext uri="{BB962C8B-B14F-4D97-AF65-F5344CB8AC3E}">
        <p14:creationId xmlns:p14="http://schemas.microsoft.com/office/powerpoint/2010/main" val="953644510"/>
      </p:ext>
    </p:extLst>
  </p:cSld>
  <p:clrMapOvr>
    <a:masterClrMapping/>
  </p:clrMapOvr>
  <p:transition>
    <p:zoom dir="in"/>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fld id="{0418978B-CB7D-49D0-803C-F8C753BF64FD}" type="slidenum">
              <a:rPr lang="en-US" altLang="en-US"/>
              <a:pPr/>
              <a:t>‹#›</a:t>
            </a:fld>
            <a:endParaRPr lang="en-US" altLang="en-US"/>
          </a:p>
        </p:txBody>
      </p:sp>
    </p:spTree>
    <p:extLst>
      <p:ext uri="{BB962C8B-B14F-4D97-AF65-F5344CB8AC3E}">
        <p14:creationId xmlns:p14="http://schemas.microsoft.com/office/powerpoint/2010/main" val="494185895"/>
      </p:ext>
    </p:extLst>
  </p:cSld>
  <p:clrMapOvr>
    <a:masterClrMapping/>
  </p:clrMapOvr>
  <p:transition>
    <p:zoom dir="in"/>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pitchFamily="18" charset="0"/>
              </a:defRPr>
            </a:lvl1pPr>
          </a:lstStyle>
          <a:p>
            <a:fld id="{9170D427-5EBA-4103-834B-B13D5E14A600}" type="slidenum">
              <a:rPr lang="en-US" altLang="en-US"/>
              <a:pPr/>
              <a:t>‹#›</a:t>
            </a:fld>
            <a:endParaRPr lang="en-US" altLang="en-US"/>
          </a:p>
        </p:txBody>
      </p:sp>
    </p:spTree>
    <p:extLst>
      <p:ext uri="{BB962C8B-B14F-4D97-AF65-F5344CB8AC3E}">
        <p14:creationId xmlns:p14="http://schemas.microsoft.com/office/powerpoint/2010/main" val="3686703293"/>
      </p:ext>
    </p:extLst>
  </p:cSld>
  <p:clrMapOvr>
    <a:masterClrMapping/>
  </p:clrMapOvr>
  <p:transition>
    <p:zoom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5A8AEAB-F1FF-4759-9E87-12D46E7564A8}" type="slidenum">
              <a:rPr lang="en-US" altLang="en-US"/>
              <a:pPr/>
              <a:t>‹#›</a:t>
            </a:fld>
            <a:endParaRPr lang="en-US" altLang="en-US"/>
          </a:p>
        </p:txBody>
      </p:sp>
    </p:spTree>
    <p:extLst>
      <p:ext uri="{BB962C8B-B14F-4D97-AF65-F5344CB8AC3E}">
        <p14:creationId xmlns:p14="http://schemas.microsoft.com/office/powerpoint/2010/main" val="3316150357"/>
      </p:ext>
    </p:extLst>
  </p:cSld>
  <p:clrMapOvr>
    <a:masterClrMapping/>
  </p:clrMapOvr>
  <p:transition>
    <p:zoom dir="in"/>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Times New Roman" pitchFamily="18" charset="0"/>
              </a:defRPr>
            </a:lvl1pPr>
          </a:lstStyle>
          <a:p>
            <a:fld id="{DE26DF59-5DAC-4FA3-9BFF-715B5B32092B}" type="slidenum">
              <a:rPr lang="en-US" altLang="en-US"/>
              <a:pPr/>
              <a:t>‹#›</a:t>
            </a:fld>
            <a:endParaRPr lang="en-US" altLang="en-US"/>
          </a:p>
        </p:txBody>
      </p:sp>
    </p:spTree>
    <p:extLst>
      <p:ext uri="{BB962C8B-B14F-4D97-AF65-F5344CB8AC3E}">
        <p14:creationId xmlns:p14="http://schemas.microsoft.com/office/powerpoint/2010/main" val="3045216350"/>
      </p:ext>
    </p:extLst>
  </p:cSld>
  <p:clrMapOvr>
    <a:masterClrMapping/>
  </p:clrMapOvr>
  <p:transition>
    <p:zoom dir="in"/>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Times New Roman" pitchFamily="18" charset="0"/>
              </a:defRPr>
            </a:lvl1pPr>
          </a:lstStyle>
          <a:p>
            <a:fld id="{157BC585-F517-4670-B7F3-9BAC3CC11163}" type="slidenum">
              <a:rPr lang="en-US" altLang="en-US"/>
              <a:pPr/>
              <a:t>‹#›</a:t>
            </a:fld>
            <a:endParaRPr lang="en-US" altLang="en-US"/>
          </a:p>
        </p:txBody>
      </p:sp>
    </p:spTree>
    <p:extLst>
      <p:ext uri="{BB962C8B-B14F-4D97-AF65-F5344CB8AC3E}">
        <p14:creationId xmlns:p14="http://schemas.microsoft.com/office/powerpoint/2010/main" val="3636401855"/>
      </p:ext>
    </p:extLst>
  </p:cSld>
  <p:clrMapOvr>
    <a:masterClrMapping/>
  </p:clrMapOvr>
  <p:transition>
    <p:zoom dir="in"/>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Times New Roman" pitchFamily="18" charset="0"/>
              </a:defRPr>
            </a:lvl1pPr>
          </a:lstStyle>
          <a:p>
            <a:fld id="{812257E2-958B-41C2-9072-0E322D0FAD29}" type="slidenum">
              <a:rPr lang="en-US" altLang="en-US"/>
              <a:pPr/>
              <a:t>‹#›</a:t>
            </a:fld>
            <a:endParaRPr lang="en-US" altLang="en-US"/>
          </a:p>
        </p:txBody>
      </p:sp>
    </p:spTree>
    <p:extLst>
      <p:ext uri="{BB962C8B-B14F-4D97-AF65-F5344CB8AC3E}">
        <p14:creationId xmlns:p14="http://schemas.microsoft.com/office/powerpoint/2010/main" val="409834803"/>
      </p:ext>
    </p:extLst>
  </p:cSld>
  <p:clrMapOvr>
    <a:masterClrMapping/>
  </p:clrMapOvr>
  <p:transition>
    <p:zoom dir="in"/>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pitchFamily="18" charset="0"/>
              </a:defRPr>
            </a:lvl1pPr>
          </a:lstStyle>
          <a:p>
            <a:fld id="{9EEBE665-2482-4D4F-937F-ACACC695EA6F}" type="slidenum">
              <a:rPr lang="en-US" altLang="en-US"/>
              <a:pPr/>
              <a:t>‹#›</a:t>
            </a:fld>
            <a:endParaRPr lang="en-US" altLang="en-US"/>
          </a:p>
        </p:txBody>
      </p:sp>
    </p:spTree>
    <p:extLst>
      <p:ext uri="{BB962C8B-B14F-4D97-AF65-F5344CB8AC3E}">
        <p14:creationId xmlns:p14="http://schemas.microsoft.com/office/powerpoint/2010/main" val="1183328154"/>
      </p:ext>
    </p:extLst>
  </p:cSld>
  <p:clrMapOvr>
    <a:masterClrMapping/>
  </p:clrMapOvr>
  <p:transition>
    <p:zoom dir="in"/>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pitchFamily="18" charset="0"/>
              </a:defRPr>
            </a:lvl1pPr>
          </a:lstStyle>
          <a:p>
            <a:fld id="{7FE27091-2079-4AB1-B8AD-D63B577199DB}" type="slidenum">
              <a:rPr lang="en-US" altLang="en-US"/>
              <a:pPr/>
              <a:t>‹#›</a:t>
            </a:fld>
            <a:endParaRPr lang="en-US" altLang="en-US"/>
          </a:p>
        </p:txBody>
      </p:sp>
    </p:spTree>
    <p:extLst>
      <p:ext uri="{BB962C8B-B14F-4D97-AF65-F5344CB8AC3E}">
        <p14:creationId xmlns:p14="http://schemas.microsoft.com/office/powerpoint/2010/main" val="2423379088"/>
      </p:ext>
    </p:extLst>
  </p:cSld>
  <p:clrMapOvr>
    <a:masterClrMapping/>
  </p:clrMapOvr>
  <p:transition>
    <p:zoom dir="in"/>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fld id="{8A1A4202-5B86-4FBA-BFA2-4AA1586E9868}" type="slidenum">
              <a:rPr lang="en-US" altLang="en-US"/>
              <a:pPr/>
              <a:t>‹#›</a:t>
            </a:fld>
            <a:endParaRPr lang="en-US" altLang="en-US"/>
          </a:p>
        </p:txBody>
      </p:sp>
    </p:spTree>
    <p:extLst>
      <p:ext uri="{BB962C8B-B14F-4D97-AF65-F5344CB8AC3E}">
        <p14:creationId xmlns:p14="http://schemas.microsoft.com/office/powerpoint/2010/main" val="1697851597"/>
      </p:ext>
    </p:extLst>
  </p:cSld>
  <p:clrMapOvr>
    <a:masterClrMapping/>
  </p:clrMapOvr>
  <p:transition>
    <p:zoom dir="in"/>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fld id="{C68D50A7-F68B-40D0-A47E-78AB261B6D09}" type="slidenum">
              <a:rPr lang="en-US" altLang="en-US"/>
              <a:pPr/>
              <a:t>‹#›</a:t>
            </a:fld>
            <a:endParaRPr lang="en-US" altLang="en-US"/>
          </a:p>
        </p:txBody>
      </p:sp>
    </p:spTree>
    <p:extLst>
      <p:ext uri="{BB962C8B-B14F-4D97-AF65-F5344CB8AC3E}">
        <p14:creationId xmlns:p14="http://schemas.microsoft.com/office/powerpoint/2010/main" val="3194033343"/>
      </p:ext>
    </p:extLst>
  </p:cSld>
  <p:clrMapOvr>
    <a:masterClrMapping/>
  </p:clrMapOvr>
  <p:transition>
    <p:zoom dir="in"/>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pitchFamily="18" charset="0"/>
              </a:defRPr>
            </a:lvl1pPr>
          </a:lstStyle>
          <a:p>
            <a:fld id="{C639A2B5-4B22-4755-9D5D-F43AFA15E4F3}" type="slidenum">
              <a:rPr lang="en-US" altLang="en-US"/>
              <a:pPr/>
              <a:t>‹#›</a:t>
            </a:fld>
            <a:endParaRPr lang="en-US" altLang="en-US"/>
          </a:p>
        </p:txBody>
      </p:sp>
    </p:spTree>
    <p:extLst>
      <p:ext uri="{BB962C8B-B14F-4D97-AF65-F5344CB8AC3E}">
        <p14:creationId xmlns:p14="http://schemas.microsoft.com/office/powerpoint/2010/main" val="1515019112"/>
      </p:ext>
    </p:extLst>
  </p:cSld>
  <p:clrMapOvr>
    <a:masterClrMapping/>
  </p:clrMapOvr>
  <p:transition>
    <p:zoom dir="in"/>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4FD77ED-B527-4F68-95CB-F0D3E2A1C349}" type="slidenum">
              <a:rPr lang="en-US" altLang="en-US"/>
              <a:pPr/>
              <a:t>‹#›</a:t>
            </a:fld>
            <a:endParaRPr lang="en-US" altLang="en-US"/>
          </a:p>
        </p:txBody>
      </p:sp>
    </p:spTree>
    <p:extLst>
      <p:ext uri="{BB962C8B-B14F-4D97-AF65-F5344CB8AC3E}">
        <p14:creationId xmlns:p14="http://schemas.microsoft.com/office/powerpoint/2010/main" val="1446483363"/>
      </p:ext>
    </p:extLst>
  </p:cSld>
  <p:clrMapOvr>
    <a:masterClrMapping/>
  </p:clrMapOvr>
  <p:transition>
    <p:zoom dir="in"/>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89FBDC0-9BC7-46BF-86A9-E4279AC7EE56}" type="slidenum">
              <a:rPr lang="en-US" altLang="en-US"/>
              <a:pPr/>
              <a:t>‹#›</a:t>
            </a:fld>
            <a:endParaRPr lang="en-US" altLang="en-US"/>
          </a:p>
        </p:txBody>
      </p:sp>
    </p:spTree>
    <p:extLst>
      <p:ext uri="{BB962C8B-B14F-4D97-AF65-F5344CB8AC3E}">
        <p14:creationId xmlns:p14="http://schemas.microsoft.com/office/powerpoint/2010/main" val="2967972574"/>
      </p:ext>
    </p:extLst>
  </p:cSld>
  <p:clrMapOvr>
    <a:masterClrMapping/>
  </p:clrMapOvr>
  <p:transition>
    <p:zoom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C19D8A8-5588-4F85-8B73-C41B5F876A50}" type="slidenum">
              <a:rPr lang="en-US" altLang="en-US"/>
              <a:pPr/>
              <a:t>‹#›</a:t>
            </a:fld>
            <a:endParaRPr lang="en-US" altLang="en-US"/>
          </a:p>
        </p:txBody>
      </p:sp>
    </p:spTree>
    <p:extLst>
      <p:ext uri="{BB962C8B-B14F-4D97-AF65-F5344CB8AC3E}">
        <p14:creationId xmlns:p14="http://schemas.microsoft.com/office/powerpoint/2010/main" val="1116491768"/>
      </p:ext>
    </p:extLst>
  </p:cSld>
  <p:clrMapOvr>
    <a:masterClrMapping/>
  </p:clrMapOvr>
  <p:transition>
    <p:zoom dir="in"/>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1A5CA41-7E45-4D7E-BC7D-8876E7C7FC27}" type="slidenum">
              <a:rPr lang="en-US" altLang="en-US"/>
              <a:pPr/>
              <a:t>‹#›</a:t>
            </a:fld>
            <a:endParaRPr lang="en-US" altLang="en-US"/>
          </a:p>
        </p:txBody>
      </p:sp>
    </p:spTree>
    <p:extLst>
      <p:ext uri="{BB962C8B-B14F-4D97-AF65-F5344CB8AC3E}">
        <p14:creationId xmlns:p14="http://schemas.microsoft.com/office/powerpoint/2010/main" val="1834539595"/>
      </p:ext>
    </p:extLst>
  </p:cSld>
  <p:clrMapOvr>
    <a:masterClrMapping/>
  </p:clrMapOvr>
  <p:transition>
    <p:zoom dir="in"/>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5D339BD-4AB7-4947-9074-4AB3CAE6DCD6}" type="slidenum">
              <a:rPr lang="en-US" altLang="en-US"/>
              <a:pPr/>
              <a:t>‹#›</a:t>
            </a:fld>
            <a:endParaRPr lang="en-US" altLang="en-US"/>
          </a:p>
        </p:txBody>
      </p:sp>
    </p:spTree>
    <p:extLst>
      <p:ext uri="{BB962C8B-B14F-4D97-AF65-F5344CB8AC3E}">
        <p14:creationId xmlns:p14="http://schemas.microsoft.com/office/powerpoint/2010/main" val="1268866264"/>
      </p:ext>
    </p:extLst>
  </p:cSld>
  <p:clrMapOvr>
    <a:masterClrMapping/>
  </p:clrMapOvr>
  <p:transition>
    <p:zoom dir="in"/>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84E3A25-0296-471F-8E0C-94D246CA1812}" type="slidenum">
              <a:rPr lang="en-US" altLang="en-US"/>
              <a:pPr/>
              <a:t>‹#›</a:t>
            </a:fld>
            <a:endParaRPr lang="en-US" altLang="en-US"/>
          </a:p>
        </p:txBody>
      </p:sp>
    </p:spTree>
    <p:extLst>
      <p:ext uri="{BB962C8B-B14F-4D97-AF65-F5344CB8AC3E}">
        <p14:creationId xmlns:p14="http://schemas.microsoft.com/office/powerpoint/2010/main" val="3607666607"/>
      </p:ext>
    </p:extLst>
  </p:cSld>
  <p:clrMapOvr>
    <a:masterClrMapping/>
  </p:clrMapOvr>
  <p:transition>
    <p:zoom dir="in"/>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C795CE7-CA86-4D00-BF6B-FB8C99BB8BAF}" type="slidenum">
              <a:rPr lang="en-US" altLang="en-US"/>
              <a:pPr/>
              <a:t>‹#›</a:t>
            </a:fld>
            <a:endParaRPr lang="en-US" altLang="en-US"/>
          </a:p>
        </p:txBody>
      </p:sp>
    </p:spTree>
    <p:extLst>
      <p:ext uri="{BB962C8B-B14F-4D97-AF65-F5344CB8AC3E}">
        <p14:creationId xmlns:p14="http://schemas.microsoft.com/office/powerpoint/2010/main" val="1981301123"/>
      </p:ext>
    </p:extLst>
  </p:cSld>
  <p:clrMapOvr>
    <a:masterClrMapping/>
  </p:clrMapOvr>
  <p:transition>
    <p:zoom dir="in"/>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9CC9E3C-14CA-4BCA-B2B3-51F940104C03}" type="slidenum">
              <a:rPr lang="en-US" altLang="en-US"/>
              <a:pPr/>
              <a:t>‹#›</a:t>
            </a:fld>
            <a:endParaRPr lang="en-US" altLang="en-US"/>
          </a:p>
        </p:txBody>
      </p:sp>
    </p:spTree>
    <p:extLst>
      <p:ext uri="{BB962C8B-B14F-4D97-AF65-F5344CB8AC3E}">
        <p14:creationId xmlns:p14="http://schemas.microsoft.com/office/powerpoint/2010/main" val="1784764272"/>
      </p:ext>
    </p:extLst>
  </p:cSld>
  <p:clrMapOvr>
    <a:masterClrMapping/>
  </p:clrMapOvr>
  <p:transition>
    <p:zoom dir="in"/>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7ECA86F-0468-4C47-84B4-45EB9CF4DBEF}" type="slidenum">
              <a:rPr lang="en-US" altLang="en-US"/>
              <a:pPr/>
              <a:t>‹#›</a:t>
            </a:fld>
            <a:endParaRPr lang="en-US" altLang="en-US"/>
          </a:p>
        </p:txBody>
      </p:sp>
    </p:spTree>
    <p:extLst>
      <p:ext uri="{BB962C8B-B14F-4D97-AF65-F5344CB8AC3E}">
        <p14:creationId xmlns:p14="http://schemas.microsoft.com/office/powerpoint/2010/main" val="487415219"/>
      </p:ext>
    </p:extLst>
  </p:cSld>
  <p:clrMapOvr>
    <a:masterClrMapping/>
  </p:clrMapOvr>
  <p:transition>
    <p:zoom dir="in"/>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485DD7A-18C4-4B0B-A284-7EC084850362}" type="slidenum">
              <a:rPr lang="en-US" altLang="en-US"/>
              <a:pPr/>
              <a:t>‹#›</a:t>
            </a:fld>
            <a:endParaRPr lang="en-US" altLang="en-US"/>
          </a:p>
        </p:txBody>
      </p:sp>
    </p:spTree>
    <p:extLst>
      <p:ext uri="{BB962C8B-B14F-4D97-AF65-F5344CB8AC3E}">
        <p14:creationId xmlns:p14="http://schemas.microsoft.com/office/powerpoint/2010/main" val="510687796"/>
      </p:ext>
    </p:extLst>
  </p:cSld>
  <p:clrMapOvr>
    <a:masterClrMapping/>
  </p:clrMapOvr>
  <p:transition>
    <p:zoom dir="in"/>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D66372C-2088-4F0A-81C6-824A19F520B7}" type="slidenum">
              <a:rPr lang="en-US" altLang="en-US"/>
              <a:pPr/>
              <a:t>‹#›</a:t>
            </a:fld>
            <a:endParaRPr lang="en-US" altLang="en-US"/>
          </a:p>
        </p:txBody>
      </p:sp>
    </p:spTree>
    <p:extLst>
      <p:ext uri="{BB962C8B-B14F-4D97-AF65-F5344CB8AC3E}">
        <p14:creationId xmlns:p14="http://schemas.microsoft.com/office/powerpoint/2010/main" val="3140787013"/>
      </p:ext>
    </p:extLst>
  </p:cSld>
  <p:clrMapOvr>
    <a:masterClrMapping/>
  </p:clrMapOvr>
  <p:transition>
    <p:zoom dir="in"/>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E626BE-F6D9-4C6F-A847-0032ADE469B3}" type="slidenum">
              <a:rPr lang="en-US" altLang="en-US"/>
              <a:pPr/>
              <a:t>‹#›</a:t>
            </a:fld>
            <a:endParaRPr lang="en-US" altLang="en-US"/>
          </a:p>
        </p:txBody>
      </p:sp>
    </p:spTree>
    <p:extLst>
      <p:ext uri="{BB962C8B-B14F-4D97-AF65-F5344CB8AC3E}">
        <p14:creationId xmlns:p14="http://schemas.microsoft.com/office/powerpoint/2010/main" val="4254266029"/>
      </p:ext>
    </p:extLst>
  </p:cSld>
  <p:clrMapOvr>
    <a:masterClrMapping/>
  </p:clrMapOvr>
  <p:transition>
    <p:zoom dir="in"/>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B5A88697-B184-4391-ADA3-3D3A2222F690}" type="slidenum">
              <a:rPr lang="en-US" altLang="en-US"/>
              <a:pPr/>
              <a:t>‹#›</a:t>
            </a:fld>
            <a:endParaRPr lang="en-US" altLang="en-US"/>
          </a:p>
        </p:txBody>
      </p:sp>
    </p:spTree>
    <p:extLst>
      <p:ext uri="{BB962C8B-B14F-4D97-AF65-F5344CB8AC3E}">
        <p14:creationId xmlns:p14="http://schemas.microsoft.com/office/powerpoint/2010/main" val="1295606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DEA5012-3888-4F87-86FD-E392C5CC96BA}" type="slidenum">
              <a:rPr lang="en-US" altLang="en-US"/>
              <a:pPr/>
              <a:t>‹#›</a:t>
            </a:fld>
            <a:endParaRPr lang="en-US" altLang="en-US"/>
          </a:p>
        </p:txBody>
      </p:sp>
    </p:spTree>
    <p:extLst>
      <p:ext uri="{BB962C8B-B14F-4D97-AF65-F5344CB8AC3E}">
        <p14:creationId xmlns:p14="http://schemas.microsoft.com/office/powerpoint/2010/main" val="821402373"/>
      </p:ext>
    </p:extLst>
  </p:cSld>
  <p:clrMapOvr>
    <a:masterClrMapping/>
  </p:clrMapOvr>
  <p:transition>
    <p:zoom dir="in"/>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FC7EEF7B-B952-4980-8E29-F19C94DF58EA}" type="slidenum">
              <a:rPr lang="en-US" altLang="en-US"/>
              <a:pPr/>
              <a:t>‹#›</a:t>
            </a:fld>
            <a:endParaRPr lang="en-US" altLang="en-US"/>
          </a:p>
        </p:txBody>
      </p:sp>
    </p:spTree>
    <p:extLst>
      <p:ext uri="{BB962C8B-B14F-4D97-AF65-F5344CB8AC3E}">
        <p14:creationId xmlns:p14="http://schemas.microsoft.com/office/powerpoint/2010/main" val="341687013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05C29F2F-3C3A-4611-86D9-AFC5EC364611}" type="slidenum">
              <a:rPr lang="en-US" altLang="en-US"/>
              <a:pPr/>
              <a:t>‹#›</a:t>
            </a:fld>
            <a:endParaRPr lang="en-US" altLang="en-US"/>
          </a:p>
        </p:txBody>
      </p:sp>
    </p:spTree>
    <p:extLst>
      <p:ext uri="{BB962C8B-B14F-4D97-AF65-F5344CB8AC3E}">
        <p14:creationId xmlns:p14="http://schemas.microsoft.com/office/powerpoint/2010/main" val="54344103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fld id="{17B7A22C-4BB0-4573-8B9D-D32791B6ADA6}" type="slidenum">
              <a:rPr lang="en-US" altLang="en-US"/>
              <a:pPr/>
              <a:t>‹#›</a:t>
            </a:fld>
            <a:endParaRPr lang="en-US" altLang="en-US"/>
          </a:p>
        </p:txBody>
      </p:sp>
    </p:spTree>
    <p:extLst>
      <p:ext uri="{BB962C8B-B14F-4D97-AF65-F5344CB8AC3E}">
        <p14:creationId xmlns:p14="http://schemas.microsoft.com/office/powerpoint/2010/main" val="170091419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fld id="{56F8B05D-ECD2-49A2-B126-33D73C51827E}" type="slidenum">
              <a:rPr lang="en-US" altLang="en-US"/>
              <a:pPr/>
              <a:t>‹#›</a:t>
            </a:fld>
            <a:endParaRPr lang="en-US" altLang="en-US"/>
          </a:p>
        </p:txBody>
      </p:sp>
    </p:spTree>
    <p:extLst>
      <p:ext uri="{BB962C8B-B14F-4D97-AF65-F5344CB8AC3E}">
        <p14:creationId xmlns:p14="http://schemas.microsoft.com/office/powerpoint/2010/main" val="127990305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fld id="{F7094AA9-D353-4930-9340-C022343A0951}" type="slidenum">
              <a:rPr lang="en-US" altLang="en-US"/>
              <a:pPr/>
              <a:t>‹#›</a:t>
            </a:fld>
            <a:endParaRPr lang="en-US" altLang="en-US"/>
          </a:p>
        </p:txBody>
      </p:sp>
    </p:spTree>
    <p:extLst>
      <p:ext uri="{BB962C8B-B14F-4D97-AF65-F5344CB8AC3E}">
        <p14:creationId xmlns:p14="http://schemas.microsoft.com/office/powerpoint/2010/main" val="357327576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fld id="{B126B2BF-1E20-49BA-A8E7-56FB14C93307}" type="slidenum">
              <a:rPr lang="en-US" altLang="en-US"/>
              <a:pPr/>
              <a:t>‹#›</a:t>
            </a:fld>
            <a:endParaRPr lang="en-US" altLang="en-US"/>
          </a:p>
        </p:txBody>
      </p:sp>
    </p:spTree>
    <p:extLst>
      <p:ext uri="{BB962C8B-B14F-4D97-AF65-F5344CB8AC3E}">
        <p14:creationId xmlns:p14="http://schemas.microsoft.com/office/powerpoint/2010/main" val="103546725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fld id="{A5649046-9A45-4756-A3AE-AD747FD19406}" type="slidenum">
              <a:rPr lang="en-US" altLang="en-US"/>
              <a:pPr/>
              <a:t>‹#›</a:t>
            </a:fld>
            <a:endParaRPr lang="en-US" altLang="en-US"/>
          </a:p>
        </p:txBody>
      </p:sp>
    </p:spTree>
    <p:extLst>
      <p:ext uri="{BB962C8B-B14F-4D97-AF65-F5344CB8AC3E}">
        <p14:creationId xmlns:p14="http://schemas.microsoft.com/office/powerpoint/2010/main" val="139584056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fld id="{F6A49F0D-0449-4796-BFCA-61059DFFE962}" type="slidenum">
              <a:rPr lang="en-US" altLang="en-US"/>
              <a:pPr/>
              <a:t>‹#›</a:t>
            </a:fld>
            <a:endParaRPr lang="en-US" altLang="en-US"/>
          </a:p>
        </p:txBody>
      </p:sp>
    </p:spTree>
    <p:extLst>
      <p:ext uri="{BB962C8B-B14F-4D97-AF65-F5344CB8AC3E}">
        <p14:creationId xmlns:p14="http://schemas.microsoft.com/office/powerpoint/2010/main" val="295720769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A1EE0EC8-65A3-4D0F-AB82-2EA460092C1F}" type="slidenum">
              <a:rPr lang="en-US" altLang="en-US"/>
              <a:pPr/>
              <a:t>‹#›</a:t>
            </a:fld>
            <a:endParaRPr lang="en-US" altLang="en-US"/>
          </a:p>
        </p:txBody>
      </p:sp>
    </p:spTree>
    <p:extLst>
      <p:ext uri="{BB962C8B-B14F-4D97-AF65-F5344CB8AC3E}">
        <p14:creationId xmlns:p14="http://schemas.microsoft.com/office/powerpoint/2010/main" val="48278437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9A468F0B-C249-4656-BBC3-51E69B4C2DA4}" type="slidenum">
              <a:rPr lang="en-US" altLang="en-US"/>
              <a:pPr/>
              <a:t>‹#›</a:t>
            </a:fld>
            <a:endParaRPr lang="en-US" altLang="en-US"/>
          </a:p>
        </p:txBody>
      </p:sp>
    </p:spTree>
    <p:extLst>
      <p:ext uri="{BB962C8B-B14F-4D97-AF65-F5344CB8AC3E}">
        <p14:creationId xmlns:p14="http://schemas.microsoft.com/office/powerpoint/2010/main" val="3733711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3639F5B-C9E0-410F-B1CF-18F42E9BEF76}" type="slidenum">
              <a:rPr lang="en-US" altLang="en-US"/>
              <a:pPr/>
              <a:t>‹#›</a:t>
            </a:fld>
            <a:endParaRPr lang="en-US" altLang="en-US"/>
          </a:p>
        </p:txBody>
      </p:sp>
    </p:spTree>
    <p:extLst>
      <p:ext uri="{BB962C8B-B14F-4D97-AF65-F5344CB8AC3E}">
        <p14:creationId xmlns:p14="http://schemas.microsoft.com/office/powerpoint/2010/main" val="4107843380"/>
      </p:ext>
    </p:extLst>
  </p:cSld>
  <p:clrMapOvr>
    <a:masterClrMapping/>
  </p:clrMapOvr>
  <p:transition>
    <p:zoom dir="in"/>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7"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8" name="Rectangle 6"/>
          <p:cNvSpPr>
            <a:spLocks noGrp="1" noChangeArrowheads="1"/>
          </p:cNvSpPr>
          <p:nvPr>
            <p:ph type="sldNum" sz="quarter" idx="12"/>
          </p:nvPr>
        </p:nvSpPr>
        <p:spPr/>
        <p:txBody>
          <a:bodyPr/>
          <a:lstStyle>
            <a:lvl1pPr eaLnBrk="0" hangingPunct="0">
              <a:defRPr/>
            </a:lvl1pPr>
          </a:lstStyle>
          <a:p>
            <a:fld id="{244B5742-1572-4360-982E-4CD3BB22ED52}" type="slidenum">
              <a:rPr lang="en-US" altLang="en-US"/>
              <a:pPr/>
              <a:t>‹#›</a:t>
            </a:fld>
            <a:endParaRPr lang="en-US" altLang="en-US"/>
          </a:p>
        </p:txBody>
      </p:sp>
    </p:spTree>
    <p:extLst>
      <p:ext uri="{BB962C8B-B14F-4D97-AF65-F5344CB8AC3E}">
        <p14:creationId xmlns:p14="http://schemas.microsoft.com/office/powerpoint/2010/main" val="82278174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fld id="{2DEF1E33-DC84-4A72-809E-30658FA73569}" type="slidenum">
              <a:rPr lang="en-US" altLang="en-US"/>
              <a:pPr/>
              <a:t>‹#›</a:t>
            </a:fld>
            <a:endParaRPr lang="en-US" altLang="en-US"/>
          </a:p>
        </p:txBody>
      </p:sp>
    </p:spTree>
    <p:extLst>
      <p:ext uri="{BB962C8B-B14F-4D97-AF65-F5344CB8AC3E}">
        <p14:creationId xmlns:p14="http://schemas.microsoft.com/office/powerpoint/2010/main" val="98968162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6C5D7FDB-8A13-4AD6-9EDD-4685F8E0F28B}" type="slidenum">
              <a:rPr lang="en-US" altLang="en-US"/>
              <a:pPr/>
              <a:t>‹#›</a:t>
            </a:fld>
            <a:endParaRPr lang="en-US" altLang="en-US"/>
          </a:p>
        </p:txBody>
      </p:sp>
    </p:spTree>
    <p:extLst>
      <p:ext uri="{BB962C8B-B14F-4D97-AF65-F5344CB8AC3E}">
        <p14:creationId xmlns:p14="http://schemas.microsoft.com/office/powerpoint/2010/main" val="19902073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FEB931DA-6FE5-4F84-8F4A-BCE38E1D2E05}" type="slidenum">
              <a:rPr lang="en-US" altLang="en-US"/>
              <a:pPr/>
              <a:t>‹#›</a:t>
            </a:fld>
            <a:endParaRPr lang="en-US" altLang="en-US"/>
          </a:p>
        </p:txBody>
      </p:sp>
    </p:spTree>
    <p:extLst>
      <p:ext uri="{BB962C8B-B14F-4D97-AF65-F5344CB8AC3E}">
        <p14:creationId xmlns:p14="http://schemas.microsoft.com/office/powerpoint/2010/main" val="83019480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91B6C526-33B9-476B-9A45-AEC308DDF76A}" type="slidenum">
              <a:rPr lang="en-US" altLang="en-US"/>
              <a:pPr/>
              <a:t>‹#›</a:t>
            </a:fld>
            <a:endParaRPr lang="en-US" altLang="en-US"/>
          </a:p>
        </p:txBody>
      </p:sp>
    </p:spTree>
    <p:extLst>
      <p:ext uri="{BB962C8B-B14F-4D97-AF65-F5344CB8AC3E}">
        <p14:creationId xmlns:p14="http://schemas.microsoft.com/office/powerpoint/2010/main" val="205304984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fld id="{D2BBAF68-AD00-4F6A-BFE4-57BD30D94897}" type="slidenum">
              <a:rPr lang="en-US" altLang="en-US"/>
              <a:pPr/>
              <a:t>‹#›</a:t>
            </a:fld>
            <a:endParaRPr lang="en-US" altLang="en-US"/>
          </a:p>
        </p:txBody>
      </p:sp>
    </p:spTree>
    <p:extLst>
      <p:ext uri="{BB962C8B-B14F-4D97-AF65-F5344CB8AC3E}">
        <p14:creationId xmlns:p14="http://schemas.microsoft.com/office/powerpoint/2010/main" val="341032130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fld id="{88899697-D527-4EFE-A176-2A140C115AB1}" type="slidenum">
              <a:rPr lang="en-US" altLang="en-US"/>
              <a:pPr/>
              <a:t>‹#›</a:t>
            </a:fld>
            <a:endParaRPr lang="en-US" altLang="en-US"/>
          </a:p>
        </p:txBody>
      </p:sp>
    </p:spTree>
    <p:extLst>
      <p:ext uri="{BB962C8B-B14F-4D97-AF65-F5344CB8AC3E}">
        <p14:creationId xmlns:p14="http://schemas.microsoft.com/office/powerpoint/2010/main" val="29870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fld id="{EEBB6D29-3C7F-4519-B1C7-44D3369CFA8C}" type="slidenum">
              <a:rPr lang="en-US" altLang="en-US"/>
              <a:pPr/>
              <a:t>‹#›</a:t>
            </a:fld>
            <a:endParaRPr lang="en-US" altLang="en-US"/>
          </a:p>
        </p:txBody>
      </p:sp>
    </p:spTree>
    <p:extLst>
      <p:ext uri="{BB962C8B-B14F-4D97-AF65-F5344CB8AC3E}">
        <p14:creationId xmlns:p14="http://schemas.microsoft.com/office/powerpoint/2010/main" val="244261225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fld id="{DDA808C8-CBD4-4286-A813-92A7BFE6509F}" type="slidenum">
              <a:rPr lang="en-US" altLang="en-US"/>
              <a:pPr/>
              <a:t>‹#›</a:t>
            </a:fld>
            <a:endParaRPr lang="en-US" altLang="en-US"/>
          </a:p>
        </p:txBody>
      </p:sp>
    </p:spTree>
    <p:extLst>
      <p:ext uri="{BB962C8B-B14F-4D97-AF65-F5344CB8AC3E}">
        <p14:creationId xmlns:p14="http://schemas.microsoft.com/office/powerpoint/2010/main" val="316099492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fld id="{740CA04A-DCA4-44F0-BE51-B86D88A1E734}" type="slidenum">
              <a:rPr lang="en-US" altLang="en-US"/>
              <a:pPr/>
              <a:t>‹#›</a:t>
            </a:fld>
            <a:endParaRPr lang="en-US" altLang="en-US"/>
          </a:p>
        </p:txBody>
      </p:sp>
    </p:spTree>
    <p:extLst>
      <p:ext uri="{BB962C8B-B14F-4D97-AF65-F5344CB8AC3E}">
        <p14:creationId xmlns:p14="http://schemas.microsoft.com/office/powerpoint/2010/main" val="3393847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DE0B97B-4757-4138-9E0B-C544427F805D}" type="slidenum">
              <a:rPr lang="en-US" altLang="en-US"/>
              <a:pPr/>
              <a:t>‹#›</a:t>
            </a:fld>
            <a:endParaRPr lang="en-US" altLang="en-US"/>
          </a:p>
        </p:txBody>
      </p:sp>
    </p:spTree>
    <p:extLst>
      <p:ext uri="{BB962C8B-B14F-4D97-AF65-F5344CB8AC3E}">
        <p14:creationId xmlns:p14="http://schemas.microsoft.com/office/powerpoint/2010/main" val="3957734177"/>
      </p:ext>
    </p:extLst>
  </p:cSld>
  <p:clrMapOvr>
    <a:masterClrMapping/>
  </p:clrMapOvr>
  <p:transition>
    <p:zoom dir="in"/>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fld id="{84E2B132-997F-4AEA-AB80-FB71B95A9461}" type="slidenum">
              <a:rPr lang="en-US" altLang="en-US"/>
              <a:pPr/>
              <a:t>‹#›</a:t>
            </a:fld>
            <a:endParaRPr lang="en-US" altLang="en-US"/>
          </a:p>
        </p:txBody>
      </p:sp>
    </p:spTree>
    <p:extLst>
      <p:ext uri="{BB962C8B-B14F-4D97-AF65-F5344CB8AC3E}">
        <p14:creationId xmlns:p14="http://schemas.microsoft.com/office/powerpoint/2010/main" val="122477609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EC902546-1F55-4A92-8865-56B26D2B04BB}" type="slidenum">
              <a:rPr lang="en-US" altLang="en-US"/>
              <a:pPr/>
              <a:t>‹#›</a:t>
            </a:fld>
            <a:endParaRPr lang="en-US" altLang="en-US"/>
          </a:p>
        </p:txBody>
      </p:sp>
    </p:spTree>
    <p:extLst>
      <p:ext uri="{BB962C8B-B14F-4D97-AF65-F5344CB8AC3E}">
        <p14:creationId xmlns:p14="http://schemas.microsoft.com/office/powerpoint/2010/main" val="180997671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196227BA-6812-41EC-AA51-6005895D8F75}" type="slidenum">
              <a:rPr lang="en-US" altLang="en-US"/>
              <a:pPr/>
              <a:t>‹#›</a:t>
            </a:fld>
            <a:endParaRPr lang="en-US" altLang="en-US"/>
          </a:p>
        </p:txBody>
      </p:sp>
    </p:spTree>
    <p:extLst>
      <p:ext uri="{BB962C8B-B14F-4D97-AF65-F5344CB8AC3E}">
        <p14:creationId xmlns:p14="http://schemas.microsoft.com/office/powerpoint/2010/main" val="68459499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7"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8" name="Rectangle 6"/>
          <p:cNvSpPr>
            <a:spLocks noGrp="1" noChangeArrowheads="1"/>
          </p:cNvSpPr>
          <p:nvPr>
            <p:ph type="sldNum" sz="quarter" idx="12"/>
          </p:nvPr>
        </p:nvSpPr>
        <p:spPr/>
        <p:txBody>
          <a:bodyPr/>
          <a:lstStyle>
            <a:lvl1pPr eaLnBrk="0" hangingPunct="0">
              <a:defRPr/>
            </a:lvl1pPr>
          </a:lstStyle>
          <a:p>
            <a:fld id="{1F01F2EA-4183-4DAC-BF0B-7736BE544CB6}" type="slidenum">
              <a:rPr lang="en-US" altLang="en-US"/>
              <a:pPr/>
              <a:t>‹#›</a:t>
            </a:fld>
            <a:endParaRPr lang="en-US" altLang="en-US"/>
          </a:p>
        </p:txBody>
      </p:sp>
    </p:spTree>
    <p:extLst>
      <p:ext uri="{BB962C8B-B14F-4D97-AF65-F5344CB8AC3E}">
        <p14:creationId xmlns:p14="http://schemas.microsoft.com/office/powerpoint/2010/main" val="118269236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fld id="{BB18B098-F9C4-4E25-BA9C-75AD1E9E84DF}" type="slidenum">
              <a:rPr lang="en-US" altLang="en-US"/>
              <a:pPr/>
              <a:t>‹#›</a:t>
            </a:fld>
            <a:endParaRPr lang="en-US" altLang="en-US"/>
          </a:p>
        </p:txBody>
      </p:sp>
    </p:spTree>
    <p:extLst>
      <p:ext uri="{BB962C8B-B14F-4D97-AF65-F5344CB8AC3E}">
        <p14:creationId xmlns:p14="http://schemas.microsoft.com/office/powerpoint/2010/main" val="3879330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B1DA2B8-736B-44AF-9025-5BFF69AC6242}" type="slidenum">
              <a:rPr lang="en-US" altLang="en-US"/>
              <a:pPr/>
              <a:t>‹#›</a:t>
            </a:fld>
            <a:endParaRPr lang="en-US" altLang="en-US"/>
          </a:p>
        </p:txBody>
      </p:sp>
    </p:spTree>
    <p:extLst>
      <p:ext uri="{BB962C8B-B14F-4D97-AF65-F5344CB8AC3E}">
        <p14:creationId xmlns:p14="http://schemas.microsoft.com/office/powerpoint/2010/main" val="222710419"/>
      </p:ext>
    </p:extLst>
  </p:cSld>
  <p:clrMapOvr>
    <a:masterClrMapping/>
  </p:clrMapOvr>
  <p:transition>
    <p:zoom dir="in"/>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8C0AAFD-0BD9-44B7-996B-262E0E57DAF6}" type="slidenum">
              <a:rPr lang="en-US" altLang="en-US"/>
              <a:pPr/>
              <a:t>‹#›</a:t>
            </a:fld>
            <a:endParaRPr lang="en-US" altLang="en-US"/>
          </a:p>
        </p:txBody>
      </p:sp>
    </p:spTree>
    <p:extLst>
      <p:ext uri="{BB962C8B-B14F-4D97-AF65-F5344CB8AC3E}">
        <p14:creationId xmlns:p14="http://schemas.microsoft.com/office/powerpoint/2010/main" val="1641652349"/>
      </p:ext>
    </p:extLst>
  </p:cSld>
  <p:clrMapOvr>
    <a:masterClrMapping/>
  </p:clrMapOvr>
  <p:transition>
    <p:zoom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BC3567-4154-496B-9D1C-B30E7740025F}" type="slidenum">
              <a:rPr lang="en-US" altLang="en-US"/>
              <a:pPr/>
              <a:t>‹#›</a:t>
            </a:fld>
            <a:endParaRPr lang="en-US" altLang="en-US"/>
          </a:p>
        </p:txBody>
      </p:sp>
    </p:spTree>
    <p:extLst>
      <p:ext uri="{BB962C8B-B14F-4D97-AF65-F5344CB8AC3E}">
        <p14:creationId xmlns:p14="http://schemas.microsoft.com/office/powerpoint/2010/main" val="2724607509"/>
      </p:ext>
    </p:extLst>
  </p:cSld>
  <p:clrMapOvr>
    <a:masterClrMapping/>
  </p:clrMapOvr>
  <p:transition>
    <p:zoom dir="in"/>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B9D774D-87D3-428D-90E6-F3096C75CA36}" type="slidenum">
              <a:rPr lang="en-US" altLang="en-US"/>
              <a:pPr/>
              <a:t>‹#›</a:t>
            </a:fld>
            <a:endParaRPr lang="en-US" altLang="en-US"/>
          </a:p>
        </p:txBody>
      </p:sp>
    </p:spTree>
    <p:extLst>
      <p:ext uri="{BB962C8B-B14F-4D97-AF65-F5344CB8AC3E}">
        <p14:creationId xmlns:p14="http://schemas.microsoft.com/office/powerpoint/2010/main" val="1058371169"/>
      </p:ext>
    </p:extLst>
  </p:cSld>
  <p:clrMapOvr>
    <a:masterClrMapping/>
  </p:clrMapOvr>
  <p:transition>
    <p:zoom dir="in"/>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98F4342-B8FB-4A9B-800D-CD0FEE770C0E}" type="slidenum">
              <a:rPr lang="en-US" altLang="en-US"/>
              <a:pPr/>
              <a:t>‹#›</a:t>
            </a:fld>
            <a:endParaRPr lang="en-US" altLang="en-US"/>
          </a:p>
        </p:txBody>
      </p:sp>
    </p:spTree>
    <p:extLst>
      <p:ext uri="{BB962C8B-B14F-4D97-AF65-F5344CB8AC3E}">
        <p14:creationId xmlns:p14="http://schemas.microsoft.com/office/powerpoint/2010/main" val="2813519370"/>
      </p:ext>
    </p:extLst>
  </p:cSld>
  <p:clrMapOvr>
    <a:masterClrMapping/>
  </p:clrMapOvr>
  <p:transition>
    <p:zoom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BC9C5E4-893C-4558-928F-6B5E4A12312B}" type="slidenum">
              <a:rPr lang="en-US" altLang="en-US"/>
              <a:pPr/>
              <a:t>‹#›</a:t>
            </a:fld>
            <a:endParaRPr lang="en-US" altLang="en-US"/>
          </a:p>
        </p:txBody>
      </p:sp>
    </p:spTree>
    <p:extLst>
      <p:ext uri="{BB962C8B-B14F-4D97-AF65-F5344CB8AC3E}">
        <p14:creationId xmlns:p14="http://schemas.microsoft.com/office/powerpoint/2010/main" val="1856511509"/>
      </p:ext>
    </p:extLst>
  </p:cSld>
  <p:clrMapOvr>
    <a:masterClrMapping/>
  </p:clrMapOvr>
  <p:transition>
    <p:zoom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63C31A0-B73E-46E6-8086-7B8E3A1FCA65}" type="slidenum">
              <a:rPr lang="en-US" altLang="en-US"/>
              <a:pPr/>
              <a:t>‹#›</a:t>
            </a:fld>
            <a:endParaRPr lang="en-US" altLang="en-US"/>
          </a:p>
        </p:txBody>
      </p:sp>
    </p:spTree>
    <p:extLst>
      <p:ext uri="{BB962C8B-B14F-4D97-AF65-F5344CB8AC3E}">
        <p14:creationId xmlns:p14="http://schemas.microsoft.com/office/powerpoint/2010/main" val="3848751948"/>
      </p:ext>
    </p:extLst>
  </p:cSld>
  <p:clrMapOvr>
    <a:masterClrMapping/>
  </p:clrMapOvr>
  <p:transition>
    <p:zoom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3237BBF-27C8-4542-97C0-7A0B735A11FF}" type="slidenum">
              <a:rPr lang="en-US" altLang="en-US"/>
              <a:pPr/>
              <a:t>‹#›</a:t>
            </a:fld>
            <a:endParaRPr lang="en-US" altLang="en-US"/>
          </a:p>
        </p:txBody>
      </p:sp>
    </p:spTree>
    <p:extLst>
      <p:ext uri="{BB962C8B-B14F-4D97-AF65-F5344CB8AC3E}">
        <p14:creationId xmlns:p14="http://schemas.microsoft.com/office/powerpoint/2010/main" val="351088626"/>
      </p:ext>
    </p:extLst>
  </p:cSld>
  <p:clrMapOvr>
    <a:masterClrMapping/>
  </p:clrMapOvr>
  <p:transition>
    <p:zoom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4C445CD-B390-45F3-9B1A-7CB454AA10B4}" type="slidenum">
              <a:rPr lang="en-US" altLang="en-US"/>
              <a:pPr/>
              <a:t>‹#›</a:t>
            </a:fld>
            <a:endParaRPr lang="en-US" altLang="en-US"/>
          </a:p>
        </p:txBody>
      </p:sp>
    </p:spTree>
    <p:extLst>
      <p:ext uri="{BB962C8B-B14F-4D97-AF65-F5344CB8AC3E}">
        <p14:creationId xmlns:p14="http://schemas.microsoft.com/office/powerpoint/2010/main" val="2590432721"/>
      </p:ext>
    </p:extLst>
  </p:cSld>
  <p:clrMapOvr>
    <a:masterClrMapping/>
  </p:clrMapOvr>
  <p:transition>
    <p:zoom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4921926-823A-4046-9B2A-6738C27A98CA}" type="slidenum">
              <a:rPr lang="en-US" altLang="en-US"/>
              <a:pPr/>
              <a:t>‹#›</a:t>
            </a:fld>
            <a:endParaRPr lang="en-US" altLang="en-US"/>
          </a:p>
        </p:txBody>
      </p:sp>
    </p:spTree>
    <p:extLst>
      <p:ext uri="{BB962C8B-B14F-4D97-AF65-F5344CB8AC3E}">
        <p14:creationId xmlns:p14="http://schemas.microsoft.com/office/powerpoint/2010/main" val="1712203893"/>
      </p:ext>
    </p:extLst>
  </p:cSld>
  <p:clrMapOvr>
    <a:masterClrMapping/>
  </p:clrMapOvr>
  <p:transition>
    <p:zoom dir="in"/>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793D499-65A6-4DFC-8A7D-B89D992C3519}" type="slidenum">
              <a:rPr lang="en-US" altLang="en-US"/>
              <a:pPr/>
              <a:t>‹#›</a:t>
            </a:fld>
            <a:endParaRPr lang="en-US" altLang="en-US"/>
          </a:p>
        </p:txBody>
      </p:sp>
    </p:spTree>
    <p:extLst>
      <p:ext uri="{BB962C8B-B14F-4D97-AF65-F5344CB8AC3E}">
        <p14:creationId xmlns:p14="http://schemas.microsoft.com/office/powerpoint/2010/main" val="378875815"/>
      </p:ext>
    </p:extLst>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33F9D7E-7CEE-4924-98E7-180694C147F5}" type="slidenum">
              <a:rPr lang="en-US" altLang="en-US"/>
              <a:pPr/>
              <a:t>‹#›</a:t>
            </a:fld>
            <a:endParaRPr lang="en-US" altLang="en-US"/>
          </a:p>
        </p:txBody>
      </p:sp>
    </p:spTree>
    <p:extLst>
      <p:ext uri="{BB962C8B-B14F-4D97-AF65-F5344CB8AC3E}">
        <p14:creationId xmlns:p14="http://schemas.microsoft.com/office/powerpoint/2010/main" val="3762554036"/>
      </p:ext>
    </p:extLst>
  </p:cSld>
  <p:clrMapOvr>
    <a:masterClrMapping/>
  </p:clrMapOvr>
  <p:transition>
    <p:zoom dir="in"/>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C7B1D4D-2F28-405F-A4EB-A1BC3CC905C9}" type="slidenum">
              <a:rPr lang="en-US" altLang="en-US"/>
              <a:pPr/>
              <a:t>‹#›</a:t>
            </a:fld>
            <a:endParaRPr lang="en-US" altLang="en-US"/>
          </a:p>
        </p:txBody>
      </p:sp>
    </p:spTree>
    <p:extLst>
      <p:ext uri="{BB962C8B-B14F-4D97-AF65-F5344CB8AC3E}">
        <p14:creationId xmlns:p14="http://schemas.microsoft.com/office/powerpoint/2010/main" val="2716689115"/>
      </p:ext>
    </p:extLst>
  </p:cSld>
  <p:clrMapOvr>
    <a:masterClrMapping/>
  </p:clrMapOvr>
  <p:transition>
    <p:zoom dir="in"/>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E13AFFF-6F62-49D8-BA96-5CE2569BE85B}" type="slidenum">
              <a:rPr lang="en-US" altLang="en-US"/>
              <a:pPr/>
              <a:t>‹#›</a:t>
            </a:fld>
            <a:endParaRPr lang="en-US" altLang="en-US"/>
          </a:p>
        </p:txBody>
      </p:sp>
    </p:spTree>
    <p:extLst>
      <p:ext uri="{BB962C8B-B14F-4D97-AF65-F5344CB8AC3E}">
        <p14:creationId xmlns:p14="http://schemas.microsoft.com/office/powerpoint/2010/main" val="829742975"/>
      </p:ext>
    </p:extLst>
  </p:cSld>
  <p:clrMapOvr>
    <a:masterClrMapping/>
  </p:clrMapOvr>
  <p:transition>
    <p:zoom dir="in"/>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88132E6-2E47-42B5-B62E-7DEDD8FC26C7}" type="slidenum">
              <a:rPr lang="en-US" altLang="en-US"/>
              <a:pPr/>
              <a:t>‹#›</a:t>
            </a:fld>
            <a:endParaRPr lang="en-US" altLang="en-US"/>
          </a:p>
        </p:txBody>
      </p:sp>
    </p:spTree>
    <p:extLst>
      <p:ext uri="{BB962C8B-B14F-4D97-AF65-F5344CB8AC3E}">
        <p14:creationId xmlns:p14="http://schemas.microsoft.com/office/powerpoint/2010/main" val="4253009958"/>
      </p:ext>
    </p:extLst>
  </p:cSld>
  <p:clrMapOvr>
    <a:masterClrMapping/>
  </p:clrMapOvr>
  <p:transition>
    <p:zoom dir="in"/>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757D76F-2527-4AF2-8514-DBE0F3D642AC}" type="slidenum">
              <a:rPr lang="en-US" altLang="en-US"/>
              <a:pPr/>
              <a:t>‹#›</a:t>
            </a:fld>
            <a:endParaRPr lang="en-US" altLang="en-US"/>
          </a:p>
        </p:txBody>
      </p:sp>
    </p:spTree>
    <p:extLst>
      <p:ext uri="{BB962C8B-B14F-4D97-AF65-F5344CB8AC3E}">
        <p14:creationId xmlns:p14="http://schemas.microsoft.com/office/powerpoint/2010/main" val="1654333243"/>
      </p:ext>
    </p:extLst>
  </p:cSld>
  <p:clrMapOvr>
    <a:masterClrMapping/>
  </p:clrMapOvr>
  <p:transition>
    <p:zoom dir="in"/>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EC0A97-5AD7-4D54-B60D-60D24840D7FE}" type="slidenum">
              <a:rPr lang="en-US" altLang="en-US"/>
              <a:pPr/>
              <a:t>‹#›</a:t>
            </a:fld>
            <a:endParaRPr lang="en-US" altLang="en-US"/>
          </a:p>
        </p:txBody>
      </p:sp>
    </p:spTree>
    <p:extLst>
      <p:ext uri="{BB962C8B-B14F-4D97-AF65-F5344CB8AC3E}">
        <p14:creationId xmlns:p14="http://schemas.microsoft.com/office/powerpoint/2010/main" val="1196462230"/>
      </p:ext>
    </p:extLst>
  </p:cSld>
  <p:clrMapOvr>
    <a:masterClrMapping/>
  </p:clrMapOvr>
  <p:transition>
    <p:zoom dir="in"/>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B6E6C1E-317D-4108-87BC-112089FF0BA8}" type="slidenum">
              <a:rPr lang="en-US" altLang="en-US"/>
              <a:pPr/>
              <a:t>‹#›</a:t>
            </a:fld>
            <a:endParaRPr lang="en-US" altLang="en-US"/>
          </a:p>
        </p:txBody>
      </p:sp>
    </p:spTree>
    <p:extLst>
      <p:ext uri="{BB962C8B-B14F-4D97-AF65-F5344CB8AC3E}">
        <p14:creationId xmlns:p14="http://schemas.microsoft.com/office/powerpoint/2010/main" val="3229834609"/>
      </p:ext>
    </p:extLst>
  </p:cSld>
  <p:clrMapOvr>
    <a:masterClrMapping/>
  </p:clrMapOvr>
  <p:transition>
    <p:zoom dir="in"/>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088F206-8DF9-4E96-820A-CBD675D6B09A}" type="slidenum">
              <a:rPr lang="en-US" altLang="en-US"/>
              <a:pPr/>
              <a:t>‹#›</a:t>
            </a:fld>
            <a:endParaRPr lang="en-US" altLang="en-US"/>
          </a:p>
        </p:txBody>
      </p:sp>
    </p:spTree>
    <p:extLst>
      <p:ext uri="{BB962C8B-B14F-4D97-AF65-F5344CB8AC3E}">
        <p14:creationId xmlns:p14="http://schemas.microsoft.com/office/powerpoint/2010/main" val="2279222038"/>
      </p:ext>
    </p:extLst>
  </p:cSld>
  <p:clrMapOvr>
    <a:masterClrMapping/>
  </p:clrMapOvr>
  <p:transition>
    <p:zoom dir="in"/>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4A2B7E5-13F2-4151-A649-8ECE89142201}" type="slidenum">
              <a:rPr lang="en-US" altLang="en-US"/>
              <a:pPr/>
              <a:t>‹#›</a:t>
            </a:fld>
            <a:endParaRPr lang="en-US" altLang="en-US"/>
          </a:p>
        </p:txBody>
      </p:sp>
    </p:spTree>
    <p:extLst>
      <p:ext uri="{BB962C8B-B14F-4D97-AF65-F5344CB8AC3E}">
        <p14:creationId xmlns:p14="http://schemas.microsoft.com/office/powerpoint/2010/main" val="3602494464"/>
      </p:ext>
    </p:extLst>
  </p:cSld>
  <p:clrMapOvr>
    <a:masterClrMapping/>
  </p:clrMapOvr>
  <p:transition>
    <p:zoom dir="in"/>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F33348C-9212-42D1-98E5-103DA44485B1}" type="slidenum">
              <a:rPr lang="en-US" altLang="en-US"/>
              <a:pPr/>
              <a:t>‹#›</a:t>
            </a:fld>
            <a:endParaRPr lang="en-US" altLang="en-US"/>
          </a:p>
        </p:txBody>
      </p:sp>
    </p:spTree>
    <p:extLst>
      <p:ext uri="{BB962C8B-B14F-4D97-AF65-F5344CB8AC3E}">
        <p14:creationId xmlns:p14="http://schemas.microsoft.com/office/powerpoint/2010/main" val="3710600011"/>
      </p:ext>
    </p:extLst>
  </p:cSld>
  <p:clrMapOvr>
    <a:masterClrMapping/>
  </p:clrMapOvr>
  <p:transition>
    <p:zoom dir="in"/>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2ED8BD2-F045-4D23-AC63-363E3018BEF2}" type="slidenum">
              <a:rPr lang="en-US" altLang="en-US"/>
              <a:pPr/>
              <a:t>‹#›</a:t>
            </a:fld>
            <a:endParaRPr lang="en-US" altLang="en-US"/>
          </a:p>
        </p:txBody>
      </p:sp>
    </p:spTree>
    <p:extLst>
      <p:ext uri="{BB962C8B-B14F-4D97-AF65-F5344CB8AC3E}">
        <p14:creationId xmlns:p14="http://schemas.microsoft.com/office/powerpoint/2010/main" val="2809009122"/>
      </p:ext>
    </p:extLst>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4DBDECC-7188-4AF0-B4A0-6F24E9A2F940}" type="slidenum">
              <a:rPr lang="en-US" altLang="en-US"/>
              <a:pPr/>
              <a:t>‹#›</a:t>
            </a:fld>
            <a:endParaRPr lang="en-US" altLang="en-US"/>
          </a:p>
        </p:txBody>
      </p:sp>
    </p:spTree>
    <p:extLst>
      <p:ext uri="{BB962C8B-B14F-4D97-AF65-F5344CB8AC3E}">
        <p14:creationId xmlns:p14="http://schemas.microsoft.com/office/powerpoint/2010/main" val="666457577"/>
      </p:ext>
    </p:extLst>
  </p:cSld>
  <p:clrMapOvr>
    <a:masterClrMapping/>
  </p:clrMapOvr>
  <p:transition>
    <p:zoom dir="in"/>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3B9A549-DC55-455D-8286-1DAC4F1464C8}" type="slidenum">
              <a:rPr lang="en-US" altLang="en-US"/>
              <a:pPr/>
              <a:t>‹#›</a:t>
            </a:fld>
            <a:endParaRPr lang="en-US" altLang="en-US"/>
          </a:p>
        </p:txBody>
      </p:sp>
    </p:spTree>
    <p:extLst>
      <p:ext uri="{BB962C8B-B14F-4D97-AF65-F5344CB8AC3E}">
        <p14:creationId xmlns:p14="http://schemas.microsoft.com/office/powerpoint/2010/main" val="254730237"/>
      </p:ext>
    </p:extLst>
  </p:cSld>
  <p:clrMapOvr>
    <a:masterClrMapping/>
  </p:clrMapOvr>
  <p:transition>
    <p:zoom dir="in"/>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EEC9488-566D-42E5-BB69-09FD2214D8F4}" type="slidenum">
              <a:rPr lang="en-US" altLang="en-US"/>
              <a:pPr/>
              <a:t>‹#›</a:t>
            </a:fld>
            <a:endParaRPr lang="en-US" altLang="en-US"/>
          </a:p>
        </p:txBody>
      </p:sp>
    </p:spTree>
    <p:extLst>
      <p:ext uri="{BB962C8B-B14F-4D97-AF65-F5344CB8AC3E}">
        <p14:creationId xmlns:p14="http://schemas.microsoft.com/office/powerpoint/2010/main" val="1363208131"/>
      </p:ext>
    </p:extLst>
  </p:cSld>
  <p:clrMapOvr>
    <a:masterClrMapping/>
  </p:clrMapOvr>
  <p:transition>
    <p:zoom dir="in"/>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22CBB17-B2F8-495F-A3F2-B0D0E2F53964}" type="slidenum">
              <a:rPr lang="en-US" altLang="en-US"/>
              <a:pPr/>
              <a:t>‹#›</a:t>
            </a:fld>
            <a:endParaRPr lang="en-US" altLang="en-US"/>
          </a:p>
        </p:txBody>
      </p:sp>
    </p:spTree>
    <p:extLst>
      <p:ext uri="{BB962C8B-B14F-4D97-AF65-F5344CB8AC3E}">
        <p14:creationId xmlns:p14="http://schemas.microsoft.com/office/powerpoint/2010/main" val="1129639132"/>
      </p:ext>
    </p:extLst>
  </p:cSld>
  <p:clrMapOvr>
    <a:masterClrMapping/>
  </p:clrMapOvr>
  <p:transition>
    <p:zoom dir="in"/>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1D12C7-230D-4553-80ED-290383F3CCD8}" type="slidenum">
              <a:rPr lang="en-US" altLang="en-US"/>
              <a:pPr/>
              <a:t>‹#›</a:t>
            </a:fld>
            <a:endParaRPr lang="en-US" altLang="en-US"/>
          </a:p>
        </p:txBody>
      </p:sp>
    </p:spTree>
    <p:extLst>
      <p:ext uri="{BB962C8B-B14F-4D97-AF65-F5344CB8AC3E}">
        <p14:creationId xmlns:p14="http://schemas.microsoft.com/office/powerpoint/2010/main" val="3921679444"/>
      </p:ext>
    </p:extLst>
  </p:cSld>
  <p:clrMapOvr>
    <a:masterClrMapping/>
  </p:clrMapOvr>
  <p:transition>
    <p:zoom dir="in"/>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692FF1E-C776-4059-A991-E63834BFE65A}" type="slidenum">
              <a:rPr lang="en-US" altLang="en-US"/>
              <a:pPr/>
              <a:t>‹#›</a:t>
            </a:fld>
            <a:endParaRPr lang="en-US" altLang="en-US"/>
          </a:p>
        </p:txBody>
      </p:sp>
    </p:spTree>
    <p:extLst>
      <p:ext uri="{BB962C8B-B14F-4D97-AF65-F5344CB8AC3E}">
        <p14:creationId xmlns:p14="http://schemas.microsoft.com/office/powerpoint/2010/main" val="2996680337"/>
      </p:ext>
    </p:extLst>
  </p:cSld>
  <p:clrMapOvr>
    <a:masterClrMapping/>
  </p:clrMapOvr>
  <p:transition>
    <p:zoom dir="in"/>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B6DF47A-D064-4B89-9E84-268ED58340AE}" type="slidenum">
              <a:rPr lang="en-US" altLang="en-US"/>
              <a:pPr/>
              <a:t>‹#›</a:t>
            </a:fld>
            <a:endParaRPr lang="en-US" altLang="en-US"/>
          </a:p>
        </p:txBody>
      </p:sp>
    </p:spTree>
    <p:extLst>
      <p:ext uri="{BB962C8B-B14F-4D97-AF65-F5344CB8AC3E}">
        <p14:creationId xmlns:p14="http://schemas.microsoft.com/office/powerpoint/2010/main" val="3661842271"/>
      </p:ext>
    </p:extLst>
  </p:cSld>
  <p:clrMapOvr>
    <a:masterClrMapping/>
  </p:clrMapOvr>
  <p:transition>
    <p:zoom dir="in"/>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3DA1B48-6094-42D4-A242-19115E001D0A}" type="slidenum">
              <a:rPr lang="en-US" altLang="en-US"/>
              <a:pPr/>
              <a:t>‹#›</a:t>
            </a:fld>
            <a:endParaRPr lang="en-US" altLang="en-US"/>
          </a:p>
        </p:txBody>
      </p:sp>
    </p:spTree>
    <p:extLst>
      <p:ext uri="{BB962C8B-B14F-4D97-AF65-F5344CB8AC3E}">
        <p14:creationId xmlns:p14="http://schemas.microsoft.com/office/powerpoint/2010/main" val="2750410664"/>
      </p:ext>
    </p:extLst>
  </p:cSld>
  <p:clrMapOvr>
    <a:masterClrMapping/>
  </p:clrMapOvr>
  <p:transition>
    <p:zoom dir="in"/>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CB85A2D-0DBA-401F-A297-E76C013D29F9}" type="slidenum">
              <a:rPr lang="en-US" altLang="en-US"/>
              <a:pPr/>
              <a:t>‹#›</a:t>
            </a:fld>
            <a:endParaRPr lang="en-US" altLang="en-US"/>
          </a:p>
        </p:txBody>
      </p:sp>
    </p:spTree>
    <p:extLst>
      <p:ext uri="{BB962C8B-B14F-4D97-AF65-F5344CB8AC3E}">
        <p14:creationId xmlns:p14="http://schemas.microsoft.com/office/powerpoint/2010/main" val="596841686"/>
      </p:ext>
    </p:extLst>
  </p:cSld>
  <p:clrMapOvr>
    <a:masterClrMapping/>
  </p:clrMapOvr>
  <p:transition>
    <p:zoom dir="in"/>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3630212-C0BE-4957-8FEB-2FA6FC04F2D3}" type="slidenum">
              <a:rPr lang="en-US" altLang="en-US"/>
              <a:pPr/>
              <a:t>‹#›</a:t>
            </a:fld>
            <a:endParaRPr lang="en-US" altLang="en-US"/>
          </a:p>
        </p:txBody>
      </p:sp>
    </p:spTree>
    <p:extLst>
      <p:ext uri="{BB962C8B-B14F-4D97-AF65-F5344CB8AC3E}">
        <p14:creationId xmlns:p14="http://schemas.microsoft.com/office/powerpoint/2010/main" val="2274267813"/>
      </p:ext>
    </p:extLst>
  </p:cSld>
  <p:clrMapOvr>
    <a:masterClrMapping/>
  </p:clrMapOvr>
  <p:transition>
    <p:zoom dir="in"/>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6FB8502-E6A3-4646-BD9F-090B75D6A437}" type="slidenum">
              <a:rPr lang="en-US" altLang="en-US"/>
              <a:pPr/>
              <a:t>‹#›</a:t>
            </a:fld>
            <a:endParaRPr lang="en-US" altLang="en-US"/>
          </a:p>
        </p:txBody>
      </p:sp>
    </p:spTree>
    <p:extLst>
      <p:ext uri="{BB962C8B-B14F-4D97-AF65-F5344CB8AC3E}">
        <p14:creationId xmlns:p14="http://schemas.microsoft.com/office/powerpoint/2010/main" val="1161476131"/>
      </p:ext>
    </p:extLst>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F8C7723-2A8E-4E29-BA82-D7DBAB6E8046}" type="slidenum">
              <a:rPr lang="en-US" altLang="en-US"/>
              <a:pPr/>
              <a:t>‹#›</a:t>
            </a:fld>
            <a:endParaRPr lang="en-US" altLang="en-US"/>
          </a:p>
        </p:txBody>
      </p:sp>
    </p:spTree>
    <p:extLst>
      <p:ext uri="{BB962C8B-B14F-4D97-AF65-F5344CB8AC3E}">
        <p14:creationId xmlns:p14="http://schemas.microsoft.com/office/powerpoint/2010/main" val="3505659272"/>
      </p:ext>
    </p:extLst>
  </p:cSld>
  <p:clrMapOvr>
    <a:masterClrMapping/>
  </p:clrMapOvr>
  <p:transition>
    <p:zoom dir="in"/>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15F4F06-DA7B-483E-B470-C2A22EC7DE9E}" type="slidenum">
              <a:rPr lang="en-US" altLang="en-US"/>
              <a:pPr/>
              <a:t>‹#›</a:t>
            </a:fld>
            <a:endParaRPr lang="en-US" altLang="en-US"/>
          </a:p>
        </p:txBody>
      </p:sp>
    </p:spTree>
    <p:extLst>
      <p:ext uri="{BB962C8B-B14F-4D97-AF65-F5344CB8AC3E}">
        <p14:creationId xmlns:p14="http://schemas.microsoft.com/office/powerpoint/2010/main" val="846618701"/>
      </p:ext>
    </p:extLst>
  </p:cSld>
  <p:clrMapOvr>
    <a:masterClrMapping/>
  </p:clrMapOvr>
  <p:transition>
    <p:zoom dir="in"/>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A1C54A3-CB79-448D-B182-8667F93C4094}" type="slidenum">
              <a:rPr lang="en-US" altLang="en-US"/>
              <a:pPr/>
              <a:t>‹#›</a:t>
            </a:fld>
            <a:endParaRPr lang="en-US" altLang="en-US"/>
          </a:p>
        </p:txBody>
      </p:sp>
    </p:spTree>
    <p:extLst>
      <p:ext uri="{BB962C8B-B14F-4D97-AF65-F5344CB8AC3E}">
        <p14:creationId xmlns:p14="http://schemas.microsoft.com/office/powerpoint/2010/main" val="4136807956"/>
      </p:ext>
    </p:extLst>
  </p:cSld>
  <p:clrMapOvr>
    <a:masterClrMapping/>
  </p:clrMapOvr>
  <p:transition>
    <p:zoom dir="in"/>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1BA76B1-5D44-423F-8066-8B3A6FB682FC}" type="slidenum">
              <a:rPr lang="en-US" altLang="en-US"/>
              <a:pPr/>
              <a:t>‹#›</a:t>
            </a:fld>
            <a:endParaRPr lang="en-US" altLang="en-US"/>
          </a:p>
        </p:txBody>
      </p:sp>
    </p:spTree>
    <p:extLst>
      <p:ext uri="{BB962C8B-B14F-4D97-AF65-F5344CB8AC3E}">
        <p14:creationId xmlns:p14="http://schemas.microsoft.com/office/powerpoint/2010/main" val="2710744549"/>
      </p:ext>
    </p:extLst>
  </p:cSld>
  <p:clrMapOvr>
    <a:masterClrMapping/>
  </p:clrMapOvr>
  <p:transition>
    <p:zoom dir="in"/>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A70858B-8702-4730-9F5F-DBB31D79AC63}" type="slidenum">
              <a:rPr lang="en-US" altLang="en-US"/>
              <a:pPr/>
              <a:t>‹#›</a:t>
            </a:fld>
            <a:endParaRPr lang="en-US" altLang="en-US"/>
          </a:p>
        </p:txBody>
      </p:sp>
    </p:spTree>
    <p:extLst>
      <p:ext uri="{BB962C8B-B14F-4D97-AF65-F5344CB8AC3E}">
        <p14:creationId xmlns:p14="http://schemas.microsoft.com/office/powerpoint/2010/main" val="2197138294"/>
      </p:ext>
    </p:extLst>
  </p:cSld>
  <p:clrMapOvr>
    <a:masterClrMapping/>
  </p:clrMapOvr>
  <p:transition>
    <p:zoom dir="in"/>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6EBECBB-34BA-44EA-A52C-DFEACD76BBFF}" type="slidenum">
              <a:rPr lang="en-US" altLang="en-US"/>
              <a:pPr/>
              <a:t>‹#›</a:t>
            </a:fld>
            <a:endParaRPr lang="en-US" altLang="en-US"/>
          </a:p>
        </p:txBody>
      </p:sp>
    </p:spTree>
    <p:extLst>
      <p:ext uri="{BB962C8B-B14F-4D97-AF65-F5344CB8AC3E}">
        <p14:creationId xmlns:p14="http://schemas.microsoft.com/office/powerpoint/2010/main" val="3060268730"/>
      </p:ext>
    </p:extLst>
  </p:cSld>
  <p:clrMapOvr>
    <a:masterClrMapping/>
  </p:clrMapOvr>
  <p:transition>
    <p:zoom dir="in"/>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082EB3-B1BF-4FB3-8FD0-79919587DF84}" type="slidenum">
              <a:rPr lang="en-US" altLang="en-US"/>
              <a:pPr/>
              <a:t>‹#›</a:t>
            </a:fld>
            <a:endParaRPr lang="en-US" altLang="en-US"/>
          </a:p>
        </p:txBody>
      </p:sp>
    </p:spTree>
    <p:extLst>
      <p:ext uri="{BB962C8B-B14F-4D97-AF65-F5344CB8AC3E}">
        <p14:creationId xmlns:p14="http://schemas.microsoft.com/office/powerpoint/2010/main" val="3057620640"/>
      </p:ext>
    </p:extLst>
  </p:cSld>
  <p:clrMapOvr>
    <a:masterClrMapping/>
  </p:clrMapOvr>
  <p:transition>
    <p:zoom dir="in"/>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5B1B810-80EF-449F-A642-273BA89AF9CA}" type="slidenum">
              <a:rPr lang="en-US" altLang="en-US"/>
              <a:pPr/>
              <a:t>‹#›</a:t>
            </a:fld>
            <a:endParaRPr lang="en-US" altLang="en-US"/>
          </a:p>
        </p:txBody>
      </p:sp>
    </p:spTree>
    <p:extLst>
      <p:ext uri="{BB962C8B-B14F-4D97-AF65-F5344CB8AC3E}">
        <p14:creationId xmlns:p14="http://schemas.microsoft.com/office/powerpoint/2010/main" val="214870761"/>
      </p:ext>
    </p:extLst>
  </p:cSld>
  <p:clrMapOvr>
    <a:masterClrMapping/>
  </p:clrMapOvr>
  <p:transition>
    <p:zoom dir="in"/>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23EC358-82A1-46D9-982F-E0A702536A33}" type="slidenum">
              <a:rPr lang="en-US" altLang="en-US"/>
              <a:pPr/>
              <a:t>‹#›</a:t>
            </a:fld>
            <a:endParaRPr lang="en-US" altLang="en-US"/>
          </a:p>
        </p:txBody>
      </p:sp>
    </p:spTree>
    <p:extLst>
      <p:ext uri="{BB962C8B-B14F-4D97-AF65-F5344CB8AC3E}">
        <p14:creationId xmlns:p14="http://schemas.microsoft.com/office/powerpoint/2010/main" val="3394638857"/>
      </p:ext>
    </p:extLst>
  </p:cSld>
  <p:clrMapOvr>
    <a:masterClrMapping/>
  </p:clrMapOvr>
  <p:transition>
    <p:zoom dir="in"/>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3B149BC-3C41-43D1-83D7-EE49AA546297}" type="slidenum">
              <a:rPr lang="en-US" altLang="en-US"/>
              <a:pPr/>
              <a:t>‹#›</a:t>
            </a:fld>
            <a:endParaRPr lang="en-US" altLang="en-US"/>
          </a:p>
        </p:txBody>
      </p:sp>
    </p:spTree>
    <p:extLst>
      <p:ext uri="{BB962C8B-B14F-4D97-AF65-F5344CB8AC3E}">
        <p14:creationId xmlns:p14="http://schemas.microsoft.com/office/powerpoint/2010/main" val="3740120453"/>
      </p:ext>
    </p:extLst>
  </p:cSld>
  <p:clrMapOvr>
    <a:masterClrMapping/>
  </p:clrMapOvr>
  <p:transition>
    <p:zoom dir="in"/>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BF251C0-A5CF-4753-B9B5-A3589452E2EB}" type="slidenum">
              <a:rPr lang="en-US" altLang="en-US"/>
              <a:pPr/>
              <a:t>‹#›</a:t>
            </a:fld>
            <a:endParaRPr lang="en-US" altLang="en-US"/>
          </a:p>
        </p:txBody>
      </p:sp>
    </p:spTree>
    <p:extLst>
      <p:ext uri="{BB962C8B-B14F-4D97-AF65-F5344CB8AC3E}">
        <p14:creationId xmlns:p14="http://schemas.microsoft.com/office/powerpoint/2010/main" val="1862726381"/>
      </p:ext>
    </p:extLst>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86EEC42-0867-4F94-B7FE-C5A4F5C9E313}" type="slidenum">
              <a:rPr lang="en-US" altLang="en-US"/>
              <a:pPr/>
              <a:t>‹#›</a:t>
            </a:fld>
            <a:endParaRPr lang="en-US" altLang="en-US"/>
          </a:p>
        </p:txBody>
      </p:sp>
    </p:spTree>
    <p:extLst>
      <p:ext uri="{BB962C8B-B14F-4D97-AF65-F5344CB8AC3E}">
        <p14:creationId xmlns:p14="http://schemas.microsoft.com/office/powerpoint/2010/main" val="3849946882"/>
      </p:ext>
    </p:extLst>
  </p:cSld>
  <p:clrMapOvr>
    <a:masterClrMapping/>
  </p:clrMapOvr>
  <p:transition>
    <p:zoom dir="in"/>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B8A67CB-0DC2-47DC-8CD1-4F7EF3C7EA10}" type="slidenum">
              <a:rPr lang="en-US" altLang="en-US"/>
              <a:pPr/>
              <a:t>‹#›</a:t>
            </a:fld>
            <a:endParaRPr lang="en-US" altLang="en-US"/>
          </a:p>
        </p:txBody>
      </p:sp>
    </p:spTree>
    <p:extLst>
      <p:ext uri="{BB962C8B-B14F-4D97-AF65-F5344CB8AC3E}">
        <p14:creationId xmlns:p14="http://schemas.microsoft.com/office/powerpoint/2010/main" val="3359682268"/>
      </p:ext>
    </p:extLst>
  </p:cSld>
  <p:clrMapOvr>
    <a:masterClrMapping/>
  </p:clrMapOvr>
  <p:transition>
    <p:zoom dir="in"/>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22260A1-8155-41C3-82B5-AFAAB8A7C263}" type="slidenum">
              <a:rPr lang="en-US" altLang="en-US"/>
              <a:pPr/>
              <a:t>‹#›</a:t>
            </a:fld>
            <a:endParaRPr lang="en-US" altLang="en-US"/>
          </a:p>
        </p:txBody>
      </p:sp>
    </p:spTree>
    <p:extLst>
      <p:ext uri="{BB962C8B-B14F-4D97-AF65-F5344CB8AC3E}">
        <p14:creationId xmlns:p14="http://schemas.microsoft.com/office/powerpoint/2010/main" val="3596278366"/>
      </p:ext>
    </p:extLst>
  </p:cSld>
  <p:clrMapOvr>
    <a:masterClrMapping/>
  </p:clrMapOvr>
  <p:transition>
    <p:zoom dir="in"/>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08A23B2-20FB-4F84-AA17-81D96D9592CC}" type="slidenum">
              <a:rPr lang="en-US" altLang="en-US"/>
              <a:pPr/>
              <a:t>‹#›</a:t>
            </a:fld>
            <a:endParaRPr lang="en-US" altLang="en-US"/>
          </a:p>
        </p:txBody>
      </p:sp>
    </p:spTree>
    <p:extLst>
      <p:ext uri="{BB962C8B-B14F-4D97-AF65-F5344CB8AC3E}">
        <p14:creationId xmlns:p14="http://schemas.microsoft.com/office/powerpoint/2010/main" val="1020454829"/>
      </p:ext>
    </p:extLst>
  </p:cSld>
  <p:clrMapOvr>
    <a:masterClrMapping/>
  </p:clrMapOvr>
  <p:transition>
    <p:zoom dir="in"/>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907D4CD-1B48-4A68-9EC3-FC2094626AFF}" type="slidenum">
              <a:rPr lang="en-US" altLang="en-US"/>
              <a:pPr/>
              <a:t>‹#›</a:t>
            </a:fld>
            <a:endParaRPr lang="en-US" altLang="en-US"/>
          </a:p>
        </p:txBody>
      </p:sp>
    </p:spTree>
    <p:extLst>
      <p:ext uri="{BB962C8B-B14F-4D97-AF65-F5344CB8AC3E}">
        <p14:creationId xmlns:p14="http://schemas.microsoft.com/office/powerpoint/2010/main" val="378823889"/>
      </p:ext>
    </p:extLst>
  </p:cSld>
  <p:clrMapOvr>
    <a:masterClrMapping/>
  </p:clrMapOvr>
  <p:transition>
    <p:zoom dir="in"/>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AFF068C-C396-4D94-B56D-61DF77F297A1}" type="slidenum">
              <a:rPr lang="en-US" altLang="en-US"/>
              <a:pPr/>
              <a:t>‹#›</a:t>
            </a:fld>
            <a:endParaRPr lang="en-US" altLang="en-US"/>
          </a:p>
        </p:txBody>
      </p:sp>
    </p:spTree>
    <p:extLst>
      <p:ext uri="{BB962C8B-B14F-4D97-AF65-F5344CB8AC3E}">
        <p14:creationId xmlns:p14="http://schemas.microsoft.com/office/powerpoint/2010/main" val="2997977283"/>
      </p:ext>
    </p:extLst>
  </p:cSld>
  <p:clrMapOvr>
    <a:masterClrMapping/>
  </p:clrMapOvr>
  <p:transition>
    <p:zoom dir="in"/>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C84F3E9-BC70-4617-8675-797B54D805DB}" type="slidenum">
              <a:rPr lang="en-US" altLang="en-US"/>
              <a:pPr/>
              <a:t>‹#›</a:t>
            </a:fld>
            <a:endParaRPr lang="en-US" altLang="en-US"/>
          </a:p>
        </p:txBody>
      </p:sp>
    </p:spTree>
    <p:extLst>
      <p:ext uri="{BB962C8B-B14F-4D97-AF65-F5344CB8AC3E}">
        <p14:creationId xmlns:p14="http://schemas.microsoft.com/office/powerpoint/2010/main" val="1995711905"/>
      </p:ext>
    </p:extLst>
  </p:cSld>
  <p:clrMapOvr>
    <a:masterClrMapping/>
  </p:clrMapOvr>
  <p:transition>
    <p:zoom dir="in"/>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D236C39-9865-4970-86C6-3A85E860A471}" type="slidenum">
              <a:rPr lang="en-US" altLang="en-US"/>
              <a:pPr/>
              <a:t>‹#›</a:t>
            </a:fld>
            <a:endParaRPr lang="en-US" altLang="en-US"/>
          </a:p>
        </p:txBody>
      </p:sp>
    </p:spTree>
    <p:extLst>
      <p:ext uri="{BB962C8B-B14F-4D97-AF65-F5344CB8AC3E}">
        <p14:creationId xmlns:p14="http://schemas.microsoft.com/office/powerpoint/2010/main" val="630049572"/>
      </p:ext>
    </p:extLst>
  </p:cSld>
  <p:clrMapOvr>
    <a:masterClrMapping/>
  </p:clrMapOvr>
  <p:transition>
    <p:zoom dir="in"/>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3FDF39A-C5F8-4AF8-8452-06CCC7566F01}" type="slidenum">
              <a:rPr lang="en-US" altLang="en-US"/>
              <a:pPr/>
              <a:t>‹#›</a:t>
            </a:fld>
            <a:endParaRPr lang="en-US" altLang="en-US"/>
          </a:p>
        </p:txBody>
      </p:sp>
    </p:spTree>
    <p:extLst>
      <p:ext uri="{BB962C8B-B14F-4D97-AF65-F5344CB8AC3E}">
        <p14:creationId xmlns:p14="http://schemas.microsoft.com/office/powerpoint/2010/main" val="2560783339"/>
      </p:ext>
    </p:extLst>
  </p:cSld>
  <p:clrMapOvr>
    <a:masterClrMapping/>
  </p:clrMapOvr>
  <p:transition>
    <p:zoom dir="in"/>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5A02A7C-F0C3-46C1-B647-3E5113AB1E02}" type="slidenum">
              <a:rPr lang="en-US" altLang="en-US"/>
              <a:pPr/>
              <a:t>‹#›</a:t>
            </a:fld>
            <a:endParaRPr lang="en-US" altLang="en-US"/>
          </a:p>
        </p:txBody>
      </p:sp>
    </p:spTree>
    <p:extLst>
      <p:ext uri="{BB962C8B-B14F-4D97-AF65-F5344CB8AC3E}">
        <p14:creationId xmlns:p14="http://schemas.microsoft.com/office/powerpoint/2010/main" val="3189754642"/>
      </p:ext>
    </p:extLst>
  </p:cSld>
  <p:clrMapOvr>
    <a:masterClrMapping/>
  </p:clrMapOvr>
  <p:transition>
    <p:zoom dir="in"/>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8AA1844-90E2-4F73-8AD2-B2071C49ADB2}" type="slidenum">
              <a:rPr lang="en-US" altLang="en-US"/>
              <a:pPr/>
              <a:t>‹#›</a:t>
            </a:fld>
            <a:endParaRPr lang="en-US" altLang="en-US"/>
          </a:p>
        </p:txBody>
      </p:sp>
    </p:spTree>
    <p:extLst>
      <p:ext uri="{BB962C8B-B14F-4D97-AF65-F5344CB8AC3E}">
        <p14:creationId xmlns:p14="http://schemas.microsoft.com/office/powerpoint/2010/main" val="461198876"/>
      </p:ext>
    </p:extLst>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DEB40B9-624A-4F98-8517-EBB28FC6E061}" type="slidenum">
              <a:rPr lang="en-US" altLang="en-US"/>
              <a:pPr/>
              <a:t>‹#›</a:t>
            </a:fld>
            <a:endParaRPr lang="en-US" altLang="en-US"/>
          </a:p>
        </p:txBody>
      </p:sp>
    </p:spTree>
    <p:extLst>
      <p:ext uri="{BB962C8B-B14F-4D97-AF65-F5344CB8AC3E}">
        <p14:creationId xmlns:p14="http://schemas.microsoft.com/office/powerpoint/2010/main" val="1720469824"/>
      </p:ext>
    </p:extLst>
  </p:cSld>
  <p:clrMapOvr>
    <a:masterClrMapping/>
  </p:clrMapOvr>
  <p:transition>
    <p:zoom dir="in"/>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9075282-BF25-444E-8B10-6C52146739DC}" type="slidenum">
              <a:rPr lang="en-US" altLang="en-US"/>
              <a:pPr/>
              <a:t>‹#›</a:t>
            </a:fld>
            <a:endParaRPr lang="en-US" altLang="en-US"/>
          </a:p>
        </p:txBody>
      </p:sp>
    </p:spTree>
    <p:extLst>
      <p:ext uri="{BB962C8B-B14F-4D97-AF65-F5344CB8AC3E}">
        <p14:creationId xmlns:p14="http://schemas.microsoft.com/office/powerpoint/2010/main" val="3755740313"/>
      </p:ext>
    </p:extLst>
  </p:cSld>
  <p:clrMapOvr>
    <a:masterClrMapping/>
  </p:clrMapOvr>
  <p:transition>
    <p:zoom dir="in"/>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07231F0-569A-41E3-86A9-B41ACC97D9DB}" type="slidenum">
              <a:rPr lang="en-US" altLang="en-US"/>
              <a:pPr/>
              <a:t>‹#›</a:t>
            </a:fld>
            <a:endParaRPr lang="en-US" altLang="en-US"/>
          </a:p>
        </p:txBody>
      </p:sp>
    </p:spTree>
    <p:extLst>
      <p:ext uri="{BB962C8B-B14F-4D97-AF65-F5344CB8AC3E}">
        <p14:creationId xmlns:p14="http://schemas.microsoft.com/office/powerpoint/2010/main" val="1693992060"/>
      </p:ext>
    </p:extLst>
  </p:cSld>
  <p:clrMapOvr>
    <a:masterClrMapping/>
  </p:clrMapOvr>
  <p:transition>
    <p:zoom dir="in"/>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496DCCE-5B5F-449E-81D2-68A3046AA54F}" type="slidenum">
              <a:rPr lang="en-US" altLang="en-US"/>
              <a:pPr/>
              <a:t>‹#›</a:t>
            </a:fld>
            <a:endParaRPr lang="en-US" altLang="en-US"/>
          </a:p>
        </p:txBody>
      </p:sp>
    </p:spTree>
    <p:extLst>
      <p:ext uri="{BB962C8B-B14F-4D97-AF65-F5344CB8AC3E}">
        <p14:creationId xmlns:p14="http://schemas.microsoft.com/office/powerpoint/2010/main" val="1362381167"/>
      </p:ext>
    </p:extLst>
  </p:cSld>
  <p:clrMapOvr>
    <a:masterClrMapping/>
  </p:clrMapOvr>
  <p:transition>
    <p:zoom dir="in"/>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913DEB5-FF2D-4793-8195-F10D93D49944}" type="slidenum">
              <a:rPr lang="en-US" altLang="en-US"/>
              <a:pPr/>
              <a:t>‹#›</a:t>
            </a:fld>
            <a:endParaRPr lang="en-US" altLang="en-US"/>
          </a:p>
        </p:txBody>
      </p:sp>
    </p:spTree>
    <p:extLst>
      <p:ext uri="{BB962C8B-B14F-4D97-AF65-F5344CB8AC3E}">
        <p14:creationId xmlns:p14="http://schemas.microsoft.com/office/powerpoint/2010/main" val="601659150"/>
      </p:ext>
    </p:extLst>
  </p:cSld>
  <p:clrMapOvr>
    <a:masterClrMapping/>
  </p:clrMapOvr>
  <p:transition>
    <p:zoom dir="in"/>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8916247-AA45-4608-B5B7-91A57D4217EE}" type="slidenum">
              <a:rPr lang="en-US" altLang="en-US"/>
              <a:pPr/>
              <a:t>‹#›</a:t>
            </a:fld>
            <a:endParaRPr lang="en-US" altLang="en-US"/>
          </a:p>
        </p:txBody>
      </p:sp>
    </p:spTree>
    <p:extLst>
      <p:ext uri="{BB962C8B-B14F-4D97-AF65-F5344CB8AC3E}">
        <p14:creationId xmlns:p14="http://schemas.microsoft.com/office/powerpoint/2010/main" val="1119633669"/>
      </p:ext>
    </p:extLst>
  </p:cSld>
  <p:clrMapOvr>
    <a:masterClrMapping/>
  </p:clrMapOvr>
  <p:transition>
    <p:zoom dir="in"/>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4CD356-0084-41E4-A125-83030F519F93}" type="slidenum">
              <a:rPr lang="en-US" altLang="en-US"/>
              <a:pPr/>
              <a:t>‹#›</a:t>
            </a:fld>
            <a:endParaRPr lang="en-US" altLang="en-US"/>
          </a:p>
        </p:txBody>
      </p:sp>
    </p:spTree>
    <p:extLst>
      <p:ext uri="{BB962C8B-B14F-4D97-AF65-F5344CB8AC3E}">
        <p14:creationId xmlns:p14="http://schemas.microsoft.com/office/powerpoint/2010/main" val="4247398860"/>
      </p:ext>
    </p:extLst>
  </p:cSld>
  <p:clrMapOvr>
    <a:masterClrMapping/>
  </p:clrMapOvr>
  <p:transition>
    <p:zoom dir="in"/>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C49E2D1-3929-4D49-A4A6-C7612DAB4A84}" type="slidenum">
              <a:rPr lang="en-US" altLang="en-US"/>
              <a:pPr/>
              <a:t>‹#›</a:t>
            </a:fld>
            <a:endParaRPr lang="en-US" altLang="en-US"/>
          </a:p>
        </p:txBody>
      </p:sp>
    </p:spTree>
    <p:extLst>
      <p:ext uri="{BB962C8B-B14F-4D97-AF65-F5344CB8AC3E}">
        <p14:creationId xmlns:p14="http://schemas.microsoft.com/office/powerpoint/2010/main" val="3768143916"/>
      </p:ext>
    </p:extLst>
  </p:cSld>
  <p:clrMapOvr>
    <a:masterClrMapping/>
  </p:clrMapOvr>
  <p:transition>
    <p:zoom dir="in"/>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645284-390C-4C06-BCB6-87ABB88285AF}" type="slidenum">
              <a:rPr lang="en-US" altLang="en-US"/>
              <a:pPr/>
              <a:t>‹#›</a:t>
            </a:fld>
            <a:endParaRPr lang="en-US" altLang="en-US"/>
          </a:p>
        </p:txBody>
      </p:sp>
    </p:spTree>
    <p:extLst>
      <p:ext uri="{BB962C8B-B14F-4D97-AF65-F5344CB8AC3E}">
        <p14:creationId xmlns:p14="http://schemas.microsoft.com/office/powerpoint/2010/main" val="3871742538"/>
      </p:ext>
    </p:extLst>
  </p:cSld>
  <p:clrMapOvr>
    <a:masterClrMapping/>
  </p:clrMapOvr>
  <p:transition>
    <p:zoom dir="in"/>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E55EF68-7E2C-4C2B-BE56-CA515A0BE75B}" type="slidenum">
              <a:rPr lang="en-US" altLang="en-US"/>
              <a:pPr/>
              <a:t>‹#›</a:t>
            </a:fld>
            <a:endParaRPr lang="en-US" altLang="en-US"/>
          </a:p>
        </p:txBody>
      </p:sp>
    </p:spTree>
    <p:extLst>
      <p:ext uri="{BB962C8B-B14F-4D97-AF65-F5344CB8AC3E}">
        <p14:creationId xmlns:p14="http://schemas.microsoft.com/office/powerpoint/2010/main" val="4230393980"/>
      </p:ext>
    </p:extLst>
  </p:cSld>
  <p:clrMapOvr>
    <a:masterClrMapping/>
  </p:clrMapOvr>
  <p:transition>
    <p:zoom dir="in"/>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8417E99-6021-4C48-B5AE-9DFEE62BB08C}" type="slidenum">
              <a:rPr lang="en-US" altLang="en-US"/>
              <a:pPr/>
              <a:t>‹#›</a:t>
            </a:fld>
            <a:endParaRPr lang="en-US" altLang="en-US"/>
          </a:p>
        </p:txBody>
      </p:sp>
    </p:spTree>
    <p:extLst>
      <p:ext uri="{BB962C8B-B14F-4D97-AF65-F5344CB8AC3E}">
        <p14:creationId xmlns:p14="http://schemas.microsoft.com/office/powerpoint/2010/main" val="2886281404"/>
      </p:ext>
    </p:extLst>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0ACAAE1-AD7E-4BB8-BC79-C9D1AEA2EDDC}" type="slidenum">
              <a:rPr lang="en-US" altLang="en-US"/>
              <a:pPr/>
              <a:t>‹#›</a:t>
            </a:fld>
            <a:endParaRPr lang="en-US" altLang="en-US"/>
          </a:p>
        </p:txBody>
      </p:sp>
    </p:spTree>
    <p:extLst>
      <p:ext uri="{BB962C8B-B14F-4D97-AF65-F5344CB8AC3E}">
        <p14:creationId xmlns:p14="http://schemas.microsoft.com/office/powerpoint/2010/main" val="2616581274"/>
      </p:ext>
    </p:extLst>
  </p:cSld>
  <p:clrMapOvr>
    <a:masterClrMapping/>
  </p:clrMapOvr>
  <p:transition>
    <p:zoom dir="in"/>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5743ABE-9804-47F2-BA1A-F4E309811A8A}" type="slidenum">
              <a:rPr lang="en-US" altLang="en-US"/>
              <a:pPr/>
              <a:t>‹#›</a:t>
            </a:fld>
            <a:endParaRPr lang="en-US" altLang="en-US"/>
          </a:p>
        </p:txBody>
      </p:sp>
    </p:spTree>
    <p:extLst>
      <p:ext uri="{BB962C8B-B14F-4D97-AF65-F5344CB8AC3E}">
        <p14:creationId xmlns:p14="http://schemas.microsoft.com/office/powerpoint/2010/main" val="3469944268"/>
      </p:ext>
    </p:extLst>
  </p:cSld>
  <p:clrMapOvr>
    <a:masterClrMapping/>
  </p:clrMapOvr>
  <p:transition>
    <p:zoom dir="in"/>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7EF562B-46D8-4632-BCAA-1A7B3A9F2DA6}" type="slidenum">
              <a:rPr lang="en-US" altLang="en-US"/>
              <a:pPr/>
              <a:t>‹#›</a:t>
            </a:fld>
            <a:endParaRPr lang="en-US" altLang="en-US"/>
          </a:p>
        </p:txBody>
      </p:sp>
    </p:spTree>
    <p:extLst>
      <p:ext uri="{BB962C8B-B14F-4D97-AF65-F5344CB8AC3E}">
        <p14:creationId xmlns:p14="http://schemas.microsoft.com/office/powerpoint/2010/main" val="2932159489"/>
      </p:ext>
    </p:extLst>
  </p:cSld>
  <p:clrMapOvr>
    <a:masterClrMapping/>
  </p:clrMapOvr>
  <p:transition>
    <p:zoom dir="in"/>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428B99F-A215-4714-9158-1D727F73772B}" type="slidenum">
              <a:rPr lang="en-US" altLang="en-US"/>
              <a:pPr/>
              <a:t>‹#›</a:t>
            </a:fld>
            <a:endParaRPr lang="en-US" altLang="en-US"/>
          </a:p>
        </p:txBody>
      </p:sp>
    </p:spTree>
    <p:extLst>
      <p:ext uri="{BB962C8B-B14F-4D97-AF65-F5344CB8AC3E}">
        <p14:creationId xmlns:p14="http://schemas.microsoft.com/office/powerpoint/2010/main" val="1272075657"/>
      </p:ext>
    </p:extLst>
  </p:cSld>
  <p:clrMapOvr>
    <a:masterClrMapping/>
  </p:clrMapOvr>
  <p:transition>
    <p:zoom dir="in"/>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E93A415-5C8C-4AB3-9816-1353E09BA348}" type="slidenum">
              <a:rPr lang="en-US" altLang="en-US"/>
              <a:pPr/>
              <a:t>‹#›</a:t>
            </a:fld>
            <a:endParaRPr lang="en-US" altLang="en-US"/>
          </a:p>
        </p:txBody>
      </p:sp>
    </p:spTree>
    <p:extLst>
      <p:ext uri="{BB962C8B-B14F-4D97-AF65-F5344CB8AC3E}">
        <p14:creationId xmlns:p14="http://schemas.microsoft.com/office/powerpoint/2010/main" val="4106134413"/>
      </p:ext>
    </p:extLst>
  </p:cSld>
  <p:clrMapOvr>
    <a:masterClrMapping/>
  </p:clrMapOvr>
  <p:transition>
    <p:zoom dir="in"/>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BC9A8ED-F6A1-4BB8-80E9-4E5B8104A74D}" type="slidenum">
              <a:rPr lang="en-US" altLang="en-US"/>
              <a:pPr/>
              <a:t>‹#›</a:t>
            </a:fld>
            <a:endParaRPr lang="en-US" altLang="en-US"/>
          </a:p>
        </p:txBody>
      </p:sp>
    </p:spTree>
    <p:extLst>
      <p:ext uri="{BB962C8B-B14F-4D97-AF65-F5344CB8AC3E}">
        <p14:creationId xmlns:p14="http://schemas.microsoft.com/office/powerpoint/2010/main" val="4169231975"/>
      </p:ext>
    </p:extLst>
  </p:cSld>
  <p:clrMapOvr>
    <a:masterClrMapping/>
  </p:clrMapOvr>
  <p:transition>
    <p:zoom dir="in"/>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14A5F6A-96B6-409B-B751-21A6265FBF05}" type="slidenum">
              <a:rPr lang="en-US" altLang="en-US"/>
              <a:pPr/>
              <a:t>‹#›</a:t>
            </a:fld>
            <a:endParaRPr lang="en-US" altLang="en-US"/>
          </a:p>
        </p:txBody>
      </p:sp>
    </p:spTree>
    <p:extLst>
      <p:ext uri="{BB962C8B-B14F-4D97-AF65-F5344CB8AC3E}">
        <p14:creationId xmlns:p14="http://schemas.microsoft.com/office/powerpoint/2010/main" val="379573013"/>
      </p:ext>
    </p:extLst>
  </p:cSld>
  <p:clrMapOvr>
    <a:masterClrMapping/>
  </p:clrMapOvr>
  <p:transition>
    <p:zoom dir="in"/>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EEBB012-EBC0-4B2C-993D-BE285141F477}" type="slidenum">
              <a:rPr lang="en-US" altLang="en-US"/>
              <a:pPr/>
              <a:t>‹#›</a:t>
            </a:fld>
            <a:endParaRPr lang="en-US" altLang="en-US"/>
          </a:p>
        </p:txBody>
      </p:sp>
    </p:spTree>
    <p:extLst>
      <p:ext uri="{BB962C8B-B14F-4D97-AF65-F5344CB8AC3E}">
        <p14:creationId xmlns:p14="http://schemas.microsoft.com/office/powerpoint/2010/main" val="3512772711"/>
      </p:ext>
    </p:extLst>
  </p:cSld>
  <p:clrMapOvr>
    <a:masterClrMapping/>
  </p:clrMapOvr>
  <p:transition>
    <p:zoom dir="in"/>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2CF6BD4-E7C4-41E4-A935-ACEB72A20BE4}" type="slidenum">
              <a:rPr lang="en-US" altLang="en-US"/>
              <a:pPr/>
              <a:t>‹#›</a:t>
            </a:fld>
            <a:endParaRPr lang="en-US" altLang="en-US"/>
          </a:p>
        </p:txBody>
      </p:sp>
    </p:spTree>
    <p:extLst>
      <p:ext uri="{BB962C8B-B14F-4D97-AF65-F5344CB8AC3E}">
        <p14:creationId xmlns:p14="http://schemas.microsoft.com/office/powerpoint/2010/main" val="3212084644"/>
      </p:ext>
    </p:extLst>
  </p:cSld>
  <p:clrMapOvr>
    <a:masterClrMapping/>
  </p:clrMapOvr>
  <p:transition>
    <p:zoom dir="in"/>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99BC7E8-C74B-48FD-B8ED-FEB62D4D9D3B}" type="slidenum">
              <a:rPr lang="en-US" altLang="en-US"/>
              <a:pPr/>
              <a:t>‹#›</a:t>
            </a:fld>
            <a:endParaRPr lang="en-US" altLang="en-US"/>
          </a:p>
        </p:txBody>
      </p:sp>
    </p:spTree>
    <p:extLst>
      <p:ext uri="{BB962C8B-B14F-4D97-AF65-F5344CB8AC3E}">
        <p14:creationId xmlns:p14="http://schemas.microsoft.com/office/powerpoint/2010/main" val="640757156"/>
      </p:ext>
    </p:extLst>
  </p:cSld>
  <p:clrMapOvr>
    <a:masterClrMapping/>
  </p:clrMapOvr>
  <p:transition>
    <p:zoom dir="in"/>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2517DB9F-EBE9-4BBB-B099-C150EDDB0865}" type="datetimeFigureOut">
              <a:rPr lang="en-US"/>
              <a:pPr>
                <a:defRPr/>
              </a:pPr>
              <a:t>11/26/2022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fld id="{307CB498-ED0F-4BEA-8CE6-87DE516EA368}" type="slidenum">
              <a:rPr lang="en-US" altLang="en-US"/>
              <a:pPr/>
              <a:t>‹#›</a:t>
            </a:fld>
            <a:endParaRPr lang="en-US" altLang="en-US"/>
          </a:p>
        </p:txBody>
      </p:sp>
    </p:spTree>
    <p:extLst>
      <p:ext uri="{BB962C8B-B14F-4D97-AF65-F5344CB8AC3E}">
        <p14:creationId xmlns:p14="http://schemas.microsoft.com/office/powerpoint/2010/main" val="104303105"/>
      </p:ext>
    </p:extLst>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49B682-38B6-475E-B48B-3730A8A9B7BD}" type="slidenum">
              <a:rPr lang="en-US" altLang="en-US"/>
              <a:pPr/>
              <a:t>‹#›</a:t>
            </a:fld>
            <a:endParaRPr lang="en-US" altLang="en-US"/>
          </a:p>
        </p:txBody>
      </p:sp>
    </p:spTree>
    <p:extLst>
      <p:ext uri="{BB962C8B-B14F-4D97-AF65-F5344CB8AC3E}">
        <p14:creationId xmlns:p14="http://schemas.microsoft.com/office/powerpoint/2010/main" val="722413229"/>
      </p:ext>
    </p:extLst>
  </p:cSld>
  <p:clrMapOvr>
    <a:masterClrMapping/>
  </p:clrMapOvr>
  <p:transition>
    <p:zoom dir="in"/>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204FEA12-6028-4FE8-9381-8FB2293B1676}" type="datetimeFigureOut">
              <a:rPr lang="en-US"/>
              <a:pPr>
                <a:defRPr/>
              </a:pPr>
              <a:t>11/26/2022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fld id="{7EB4FE28-BD9B-400C-B504-8E0D50D7411C}" type="slidenum">
              <a:rPr lang="en-US" altLang="en-US"/>
              <a:pPr/>
              <a:t>‹#›</a:t>
            </a:fld>
            <a:endParaRPr lang="en-US" altLang="en-US"/>
          </a:p>
        </p:txBody>
      </p:sp>
    </p:spTree>
    <p:extLst>
      <p:ext uri="{BB962C8B-B14F-4D97-AF65-F5344CB8AC3E}">
        <p14:creationId xmlns:p14="http://schemas.microsoft.com/office/powerpoint/2010/main" val="3993981719"/>
      </p:ext>
    </p:extLst>
  </p:cSld>
  <p:clrMapOvr>
    <a:masterClrMapping/>
  </p:clrMapOvr>
  <p:transition>
    <p:zoom dir="in"/>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3FAD4852-6A7C-4993-8039-C5CCA005FE36}" type="datetimeFigureOut">
              <a:rPr lang="en-US"/>
              <a:pPr>
                <a:defRPr/>
              </a:pPr>
              <a:t>11/26/2022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fld id="{8549B443-D237-49B3-A00D-AB05D42E56E1}" type="slidenum">
              <a:rPr lang="en-US" altLang="en-US"/>
              <a:pPr/>
              <a:t>‹#›</a:t>
            </a:fld>
            <a:endParaRPr lang="en-US" altLang="en-US"/>
          </a:p>
        </p:txBody>
      </p:sp>
    </p:spTree>
    <p:extLst>
      <p:ext uri="{BB962C8B-B14F-4D97-AF65-F5344CB8AC3E}">
        <p14:creationId xmlns:p14="http://schemas.microsoft.com/office/powerpoint/2010/main" val="3825254020"/>
      </p:ext>
    </p:extLst>
  </p:cSld>
  <p:clrMapOvr>
    <a:masterClrMapping/>
  </p:clrMapOvr>
  <p:transition>
    <p:zoom dir="in"/>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C8D26D4E-EB42-49C9-91EB-E3C71D9F6B0E}" type="datetimeFigureOut">
              <a:rPr lang="en-US"/>
              <a:pPr>
                <a:defRPr/>
              </a:pPr>
              <a:t>11/26/2022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pitchFamily="18" charset="0"/>
              </a:defRPr>
            </a:lvl1pPr>
          </a:lstStyle>
          <a:p>
            <a:fld id="{59AD44F1-EF38-43C3-B17F-FF797863326B}" type="slidenum">
              <a:rPr lang="en-US" altLang="en-US"/>
              <a:pPr/>
              <a:t>‹#›</a:t>
            </a:fld>
            <a:endParaRPr lang="en-US" altLang="en-US"/>
          </a:p>
        </p:txBody>
      </p:sp>
    </p:spTree>
    <p:extLst>
      <p:ext uri="{BB962C8B-B14F-4D97-AF65-F5344CB8AC3E}">
        <p14:creationId xmlns:p14="http://schemas.microsoft.com/office/powerpoint/2010/main" val="1638462780"/>
      </p:ext>
    </p:extLst>
  </p:cSld>
  <p:clrMapOvr>
    <a:masterClrMapping/>
  </p:clrMapOvr>
  <p:transition>
    <p:zoom dir="in"/>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D478052F-5DAB-4FFB-A5FE-883D28E05CFD}" type="datetimeFigureOut">
              <a:rPr lang="en-US"/>
              <a:pPr>
                <a:defRPr/>
              </a:pPr>
              <a:t>11/26/2022</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Times New Roman" pitchFamily="18" charset="0"/>
              </a:defRPr>
            </a:lvl1pPr>
          </a:lstStyle>
          <a:p>
            <a:fld id="{2C1247D2-FFF6-4C9B-BD09-D10C13A4E862}" type="slidenum">
              <a:rPr lang="en-US" altLang="en-US"/>
              <a:pPr/>
              <a:t>‹#›</a:t>
            </a:fld>
            <a:endParaRPr lang="en-US" altLang="en-US"/>
          </a:p>
        </p:txBody>
      </p:sp>
    </p:spTree>
    <p:extLst>
      <p:ext uri="{BB962C8B-B14F-4D97-AF65-F5344CB8AC3E}">
        <p14:creationId xmlns:p14="http://schemas.microsoft.com/office/powerpoint/2010/main" val="3857120141"/>
      </p:ext>
    </p:extLst>
  </p:cSld>
  <p:clrMapOvr>
    <a:masterClrMapping/>
  </p:clrMapOvr>
  <p:transition>
    <p:zoom dir="in"/>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DDD13CC5-5BB0-4940-AF54-00C6058D9A0C}" type="datetimeFigureOut">
              <a:rPr lang="en-US"/>
              <a:pPr>
                <a:defRPr/>
              </a:pPr>
              <a:t>11/26/2022</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Times New Roman" pitchFamily="18" charset="0"/>
              </a:defRPr>
            </a:lvl1pPr>
          </a:lstStyle>
          <a:p>
            <a:fld id="{8F5B6888-CC13-4635-85A4-7232EA4DA65A}" type="slidenum">
              <a:rPr lang="en-US" altLang="en-US"/>
              <a:pPr/>
              <a:t>‹#›</a:t>
            </a:fld>
            <a:endParaRPr lang="en-US" altLang="en-US"/>
          </a:p>
        </p:txBody>
      </p:sp>
    </p:spTree>
    <p:extLst>
      <p:ext uri="{BB962C8B-B14F-4D97-AF65-F5344CB8AC3E}">
        <p14:creationId xmlns:p14="http://schemas.microsoft.com/office/powerpoint/2010/main" val="2703388478"/>
      </p:ext>
    </p:extLst>
  </p:cSld>
  <p:clrMapOvr>
    <a:masterClrMapping/>
  </p:clrMapOvr>
  <p:transition>
    <p:zoom dir="in"/>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A701DC04-140E-41F0-9600-442336DC8114}" type="datetimeFigureOut">
              <a:rPr lang="en-US"/>
              <a:pPr>
                <a:defRPr/>
              </a:pPr>
              <a:t>11/26/2022</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Times New Roman" pitchFamily="18" charset="0"/>
              </a:defRPr>
            </a:lvl1pPr>
          </a:lstStyle>
          <a:p>
            <a:fld id="{ECF58B28-24B6-4A03-8A5D-3D2FE60081DF}" type="slidenum">
              <a:rPr lang="en-US" altLang="en-US"/>
              <a:pPr/>
              <a:t>‹#›</a:t>
            </a:fld>
            <a:endParaRPr lang="en-US" altLang="en-US"/>
          </a:p>
        </p:txBody>
      </p:sp>
    </p:spTree>
    <p:extLst>
      <p:ext uri="{BB962C8B-B14F-4D97-AF65-F5344CB8AC3E}">
        <p14:creationId xmlns:p14="http://schemas.microsoft.com/office/powerpoint/2010/main" val="3271476699"/>
      </p:ext>
    </p:extLst>
  </p:cSld>
  <p:clrMapOvr>
    <a:masterClrMapping/>
  </p:clrMapOvr>
  <p:transition>
    <p:zoom dir="in"/>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995649AE-D5AD-4266-8F37-76CEE97C4D06}" type="datetimeFigureOut">
              <a:rPr lang="en-US"/>
              <a:pPr>
                <a:defRPr/>
              </a:pPr>
              <a:t>11/26/2022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pitchFamily="18" charset="0"/>
              </a:defRPr>
            </a:lvl1pPr>
          </a:lstStyle>
          <a:p>
            <a:fld id="{78888CC1-AECC-47E5-A349-E6117DA89E70}" type="slidenum">
              <a:rPr lang="en-US" altLang="en-US"/>
              <a:pPr/>
              <a:t>‹#›</a:t>
            </a:fld>
            <a:endParaRPr lang="en-US" altLang="en-US"/>
          </a:p>
        </p:txBody>
      </p:sp>
    </p:spTree>
    <p:extLst>
      <p:ext uri="{BB962C8B-B14F-4D97-AF65-F5344CB8AC3E}">
        <p14:creationId xmlns:p14="http://schemas.microsoft.com/office/powerpoint/2010/main" val="2980353869"/>
      </p:ext>
    </p:extLst>
  </p:cSld>
  <p:clrMapOvr>
    <a:masterClrMapping/>
  </p:clrMapOvr>
  <p:transition>
    <p:zoom dir="in"/>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8961B722-71E7-4B03-9B67-EABAE3107831}" type="datetimeFigureOut">
              <a:rPr lang="en-US"/>
              <a:pPr>
                <a:defRPr/>
              </a:pPr>
              <a:t>11/26/2022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pitchFamily="18" charset="0"/>
              </a:defRPr>
            </a:lvl1pPr>
          </a:lstStyle>
          <a:p>
            <a:fld id="{72BA8309-367E-4F02-970A-379C289CBDD8}" type="slidenum">
              <a:rPr lang="en-US" altLang="en-US"/>
              <a:pPr/>
              <a:t>‹#›</a:t>
            </a:fld>
            <a:endParaRPr lang="en-US" altLang="en-US"/>
          </a:p>
        </p:txBody>
      </p:sp>
    </p:spTree>
    <p:extLst>
      <p:ext uri="{BB962C8B-B14F-4D97-AF65-F5344CB8AC3E}">
        <p14:creationId xmlns:p14="http://schemas.microsoft.com/office/powerpoint/2010/main" val="827538589"/>
      </p:ext>
    </p:extLst>
  </p:cSld>
  <p:clrMapOvr>
    <a:masterClrMapping/>
  </p:clrMapOvr>
  <p:transition>
    <p:zoom dir="in"/>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CD2EB340-61EF-4DF7-BA71-DD411AB8FC8C}" type="datetimeFigureOut">
              <a:rPr lang="en-US"/>
              <a:pPr>
                <a:defRPr/>
              </a:pPr>
              <a:t>11/26/2022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fld id="{3FC0F057-F9D5-40BB-B425-3E5C9475B8A5}" type="slidenum">
              <a:rPr lang="en-US" altLang="en-US"/>
              <a:pPr/>
              <a:t>‹#›</a:t>
            </a:fld>
            <a:endParaRPr lang="en-US" altLang="en-US"/>
          </a:p>
        </p:txBody>
      </p:sp>
    </p:spTree>
    <p:extLst>
      <p:ext uri="{BB962C8B-B14F-4D97-AF65-F5344CB8AC3E}">
        <p14:creationId xmlns:p14="http://schemas.microsoft.com/office/powerpoint/2010/main" val="2915186033"/>
      </p:ext>
    </p:extLst>
  </p:cSld>
  <p:clrMapOvr>
    <a:masterClrMapping/>
  </p:clrMapOvr>
  <p:transition>
    <p:zoom dir="in"/>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7EC61636-3FE4-4485-B5E7-3A52BAB85B7E}" type="datetimeFigureOut">
              <a:rPr lang="en-US"/>
              <a:pPr>
                <a:defRPr/>
              </a:pPr>
              <a:t>11/26/2022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fld id="{FF85C14F-35DF-4576-9496-03AEF4915F20}" type="slidenum">
              <a:rPr lang="en-US" altLang="en-US"/>
              <a:pPr/>
              <a:t>‹#›</a:t>
            </a:fld>
            <a:endParaRPr lang="en-US" altLang="en-US"/>
          </a:p>
        </p:txBody>
      </p:sp>
    </p:spTree>
    <p:extLst>
      <p:ext uri="{BB962C8B-B14F-4D97-AF65-F5344CB8AC3E}">
        <p14:creationId xmlns:p14="http://schemas.microsoft.com/office/powerpoint/2010/main" val="417851483"/>
      </p:ext>
    </p:extLst>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theme" Target="../theme/theme13.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theme" Target="../theme/theme14.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5.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image" Target="../media/image2.jpeg"/><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slideLayout" Target="../slideLayouts/slideLayout194.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5" Type="http://schemas.openxmlformats.org/officeDocument/2006/relationships/image" Target="../media/image2.jpeg"/><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theme" Target="../theme/theme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88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2288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2288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fld id="{25EC20FE-20F0-408C-BAC7-FF04C4F8F69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92934" r:id="rId1"/>
    <p:sldLayoutId id="2147492935" r:id="rId2"/>
    <p:sldLayoutId id="2147492936" r:id="rId3"/>
    <p:sldLayoutId id="2147492937" r:id="rId4"/>
    <p:sldLayoutId id="2147492938" r:id="rId5"/>
    <p:sldLayoutId id="2147492939" r:id="rId6"/>
    <p:sldLayoutId id="2147492940" r:id="rId7"/>
    <p:sldLayoutId id="2147492941" r:id="rId8"/>
    <p:sldLayoutId id="2147492942" r:id="rId9"/>
    <p:sldLayoutId id="2147492943" r:id="rId10"/>
    <p:sldLayoutId id="2147492944" r:id="rId11"/>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88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defRPr/>
            </a:pPr>
            <a:endParaRPr lang="en-US"/>
          </a:p>
        </p:txBody>
      </p:sp>
      <p:sp>
        <p:nvSpPr>
          <p:cNvPr id="12288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a:defRPr/>
            </a:pPr>
            <a:endParaRPr lang="en-US"/>
          </a:p>
        </p:txBody>
      </p:sp>
      <p:sp>
        <p:nvSpPr>
          <p:cNvPr id="12288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fld id="{E39DF505-0F07-4E93-9054-B557297BF70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93032" r:id="rId1"/>
    <p:sldLayoutId id="2147493033" r:id="rId2"/>
    <p:sldLayoutId id="2147493034" r:id="rId3"/>
    <p:sldLayoutId id="2147493035" r:id="rId4"/>
    <p:sldLayoutId id="2147493036" r:id="rId5"/>
    <p:sldLayoutId id="2147493037" r:id="rId6"/>
    <p:sldLayoutId id="2147493038" r:id="rId7"/>
    <p:sldLayoutId id="2147493039" r:id="rId8"/>
    <p:sldLayoutId id="2147493040" r:id="rId9"/>
    <p:sldLayoutId id="2147493041" r:id="rId10"/>
    <p:sldLayoutId id="2147493042" r:id="rId11"/>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bwMode="auto">
          <a:xfrm>
            <a:off x="457200" y="219075"/>
            <a:ext cx="82296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2435" name="Rectangle 3"/>
          <p:cNvSpPr>
            <a:spLocks noGrp="1" noChangeArrowheads="1"/>
          </p:cNvSpPr>
          <p:nvPr>
            <p:ph type="body" idx="1"/>
          </p:nvPr>
        </p:nvSpPr>
        <p:spPr bwMode="auto">
          <a:xfrm>
            <a:off x="457200" y="1428750"/>
            <a:ext cx="82296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2436"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402437"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402438"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pitchFamily="34" charset="0"/>
              </a:defRPr>
            </a:lvl1pPr>
          </a:lstStyle>
          <a:p>
            <a:fld id="{D179DA0C-1B92-44C4-9A78-D7C406ACCAF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93100" r:id="rId1"/>
    <p:sldLayoutId id="2147493043" r:id="rId2"/>
    <p:sldLayoutId id="2147493044" r:id="rId3"/>
    <p:sldLayoutId id="2147493045" r:id="rId4"/>
    <p:sldLayoutId id="2147493046" r:id="rId5"/>
    <p:sldLayoutId id="2147493047" r:id="rId6"/>
    <p:sldLayoutId id="2147493048" r:id="rId7"/>
    <p:sldLayoutId id="2147493049" r:id="rId8"/>
    <p:sldLayoutId id="2147493050" r:id="rId9"/>
    <p:sldLayoutId id="2147493051" r:id="rId10"/>
    <p:sldLayoutId id="2147493052" r:id="rId11"/>
    <p:sldLayoutId id="2147493053" r:id="rId12"/>
  </p:sldLayoutIdLst>
  <p:transition>
    <p:zoom dir="in"/>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88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defRPr/>
            </a:pPr>
            <a:endParaRPr lang="en-US"/>
          </a:p>
        </p:txBody>
      </p:sp>
      <p:sp>
        <p:nvSpPr>
          <p:cNvPr id="12288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a:defRPr/>
            </a:pPr>
            <a:endParaRPr lang="en-US"/>
          </a:p>
        </p:txBody>
      </p:sp>
      <p:sp>
        <p:nvSpPr>
          <p:cNvPr id="12288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fld id="{B4352149-E9CC-463D-94A4-C441D32FA40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93054" r:id="rId1"/>
    <p:sldLayoutId id="2147493055" r:id="rId2"/>
    <p:sldLayoutId id="2147493056" r:id="rId3"/>
    <p:sldLayoutId id="2147493057" r:id="rId4"/>
    <p:sldLayoutId id="2147493058" r:id="rId5"/>
    <p:sldLayoutId id="2147493059" r:id="rId6"/>
    <p:sldLayoutId id="2147493060" r:id="rId7"/>
    <p:sldLayoutId id="2147493061" r:id="rId8"/>
    <p:sldLayoutId id="2147493062" r:id="rId9"/>
    <p:sldLayoutId id="2147493063" r:id="rId10"/>
    <p:sldLayoutId id="2147493064" r:id="rId11"/>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fld id="{E1B9431A-F484-4F90-A9E8-AD292C50567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93112" r:id="rId1"/>
    <p:sldLayoutId id="2147493113" r:id="rId2"/>
    <p:sldLayoutId id="2147493114" r:id="rId3"/>
    <p:sldLayoutId id="2147493115" r:id="rId4"/>
    <p:sldLayoutId id="2147493116" r:id="rId5"/>
    <p:sldLayoutId id="2147493117" r:id="rId6"/>
    <p:sldLayoutId id="2147493118" r:id="rId7"/>
    <p:sldLayoutId id="2147493119" r:id="rId8"/>
    <p:sldLayoutId id="2147493120" r:id="rId9"/>
    <p:sldLayoutId id="2147493121" r:id="rId10"/>
    <p:sldLayoutId id="2147493122" r:id="rId11"/>
    <p:sldLayoutId id="2147493123" r:id="rId12"/>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ctr" anchorCtr="0" compatLnSpc="1">
            <a:prstTxWarp prst="textNoShape">
              <a:avLst/>
            </a:prstTxWarp>
          </a:bodyPr>
          <a:lstStyle/>
          <a:p>
            <a:pPr lvl="0"/>
            <a:r>
              <a:rPr lang="en-US" altLang="en-US"/>
              <a:t>Click to edit Master title style</a:t>
            </a:r>
          </a:p>
        </p:txBody>
      </p:sp>
      <p:sp>
        <p:nvSpPr>
          <p:cNvPr id="17411"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t" anchorCtr="0" compatLnSpc="1">
            <a:prstTxWarp prst="textNoShape">
              <a:avLst/>
            </a:prstTxWarp>
          </a:bodyPr>
          <a:lstStyle>
            <a:lvl1pPr eaLnBrk="1" hangingPunct="1">
              <a:defRPr sz="1400">
                <a:solidFill>
                  <a:srgbClr val="000000"/>
                </a:solidFill>
                <a:effectLst/>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t" anchorCtr="0" compatLnSpc="1">
            <a:prstTxWarp prst="textNoShape">
              <a:avLst/>
            </a:prstTxWarp>
          </a:bodyPr>
          <a:lstStyle>
            <a:lvl1pPr algn="ctr" eaLnBrk="1" hangingPunct="1">
              <a:defRPr sz="1400">
                <a:solidFill>
                  <a:srgbClr val="000000"/>
                </a:solidFill>
                <a:effectLst/>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t" anchorCtr="0" compatLnSpc="1">
            <a:prstTxWarp prst="textNoShape">
              <a:avLst/>
            </a:prstTxWarp>
          </a:bodyPr>
          <a:lstStyle>
            <a:lvl1pPr algn="r" eaLnBrk="1" hangingPunct="1">
              <a:defRPr sz="1400">
                <a:solidFill>
                  <a:srgbClr val="000000"/>
                </a:solidFill>
                <a:latin typeface="Arial" pitchFamily="34" charset="0"/>
              </a:defRPr>
            </a:lvl1pPr>
          </a:lstStyle>
          <a:p>
            <a:fld id="{EBE687DE-65CD-4039-90E5-93351368E64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93124" r:id="rId1"/>
    <p:sldLayoutId id="2147493125" r:id="rId2"/>
    <p:sldLayoutId id="2147493126" r:id="rId3"/>
    <p:sldLayoutId id="2147493127" r:id="rId4"/>
    <p:sldLayoutId id="2147493128" r:id="rId5"/>
    <p:sldLayoutId id="2147493129" r:id="rId6"/>
    <p:sldLayoutId id="2147493130" r:id="rId7"/>
    <p:sldLayoutId id="2147493131" r:id="rId8"/>
    <p:sldLayoutId id="2147493132" r:id="rId9"/>
    <p:sldLayoutId id="2147493133" r:id="rId10"/>
    <p:sldLayoutId id="2147493134" r:id="rId11"/>
    <p:sldLayoutId id="2147493135" r:id="rId12"/>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13" indent="-227013" algn="l" rtl="0" fontAlgn="base">
        <a:spcBef>
          <a:spcPct val="20000"/>
        </a:spcBef>
        <a:spcAft>
          <a:spcPct val="0"/>
        </a:spcAft>
        <a:buChar char="»"/>
        <a:defRPr sz="2000">
          <a:solidFill>
            <a:schemeClr val="tx1"/>
          </a:solidFill>
          <a:latin typeface="+mn-lt"/>
        </a:defRPr>
      </a:lvl6pPr>
      <a:lvl7pPr marL="2970213" indent="-227013" algn="l" rtl="0" fontAlgn="base">
        <a:spcBef>
          <a:spcPct val="20000"/>
        </a:spcBef>
        <a:spcAft>
          <a:spcPct val="0"/>
        </a:spcAft>
        <a:buChar char="»"/>
        <a:defRPr sz="2000">
          <a:solidFill>
            <a:schemeClr val="tx1"/>
          </a:solidFill>
          <a:latin typeface="+mn-lt"/>
        </a:defRPr>
      </a:lvl7pPr>
      <a:lvl8pPr marL="3427413" indent="-227013" algn="l" rtl="0" fontAlgn="base">
        <a:spcBef>
          <a:spcPct val="20000"/>
        </a:spcBef>
        <a:spcAft>
          <a:spcPct val="0"/>
        </a:spcAft>
        <a:buChar char="»"/>
        <a:defRPr sz="2000">
          <a:solidFill>
            <a:schemeClr val="tx1"/>
          </a:solidFill>
          <a:latin typeface="+mn-lt"/>
        </a:defRPr>
      </a:lvl8pPr>
      <a:lvl9pPr marL="3884613" indent="-227013"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35"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88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defRPr/>
            </a:pPr>
            <a:endParaRPr lang="en-US"/>
          </a:p>
        </p:txBody>
      </p:sp>
      <p:sp>
        <p:nvSpPr>
          <p:cNvPr id="12288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a:defRPr/>
            </a:pPr>
            <a:endParaRPr lang="en-US"/>
          </a:p>
        </p:txBody>
      </p:sp>
      <p:sp>
        <p:nvSpPr>
          <p:cNvPr id="12288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fld id="{A60F7B5B-25AB-4C40-BB94-6BCB83F2919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93065" r:id="rId1"/>
    <p:sldLayoutId id="2147493066" r:id="rId2"/>
    <p:sldLayoutId id="2147493067" r:id="rId3"/>
    <p:sldLayoutId id="2147493068" r:id="rId4"/>
    <p:sldLayoutId id="2147493069" r:id="rId5"/>
    <p:sldLayoutId id="2147493070" r:id="rId6"/>
    <p:sldLayoutId id="2147493071" r:id="rId7"/>
    <p:sldLayoutId id="2147493072" r:id="rId8"/>
    <p:sldLayoutId id="2147493073" r:id="rId9"/>
    <p:sldLayoutId id="2147493074" r:id="rId10"/>
    <p:sldLayoutId id="2147493075" r:id="rId11"/>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9"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fld id="{CCBB6C7E-7A9E-4C94-A688-22E45DB0701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93136" r:id="rId1"/>
    <p:sldLayoutId id="2147493137" r:id="rId2"/>
    <p:sldLayoutId id="2147493138" r:id="rId3"/>
    <p:sldLayoutId id="2147493139" r:id="rId4"/>
    <p:sldLayoutId id="2147493140" r:id="rId5"/>
    <p:sldLayoutId id="2147493141" r:id="rId6"/>
    <p:sldLayoutId id="2147493142" r:id="rId7"/>
    <p:sldLayoutId id="2147493143" r:id="rId8"/>
    <p:sldLayoutId id="2147493144" r:id="rId9"/>
    <p:sldLayoutId id="2147493145" r:id="rId10"/>
    <p:sldLayoutId id="2147493146" r:id="rId11"/>
    <p:sldLayoutId id="2147493147" r:id="rId12"/>
    <p:sldLayoutId id="214749314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483"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fld id="{F7B36C32-2F0F-4E34-91F5-D1875BB8952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93149" r:id="rId1"/>
    <p:sldLayoutId id="2147493150" r:id="rId2"/>
    <p:sldLayoutId id="2147493151" r:id="rId3"/>
    <p:sldLayoutId id="2147493152" r:id="rId4"/>
    <p:sldLayoutId id="2147493153" r:id="rId5"/>
    <p:sldLayoutId id="2147493154" r:id="rId6"/>
    <p:sldLayoutId id="2147493155" r:id="rId7"/>
    <p:sldLayoutId id="2147493156" r:id="rId8"/>
    <p:sldLayoutId id="2147493157" r:id="rId9"/>
    <p:sldLayoutId id="2147493158" r:id="rId10"/>
    <p:sldLayoutId id="2147493159" r:id="rId11"/>
    <p:sldLayoutId id="2147493160" r:id="rId12"/>
    <p:sldLayoutId id="21474931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0836"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20837"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20838"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fld id="{0EB33939-BD6C-414F-B2FC-3FB3F8EDD4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92945" r:id="rId1"/>
    <p:sldLayoutId id="2147492946" r:id="rId2"/>
    <p:sldLayoutId id="2147492947" r:id="rId3"/>
    <p:sldLayoutId id="2147492948" r:id="rId4"/>
    <p:sldLayoutId id="2147492949" r:id="rId5"/>
    <p:sldLayoutId id="2147492950" r:id="rId6"/>
    <p:sldLayoutId id="2147492951" r:id="rId7"/>
    <p:sldLayoutId id="2147492952" r:id="rId8"/>
    <p:sldLayoutId id="2147492953" r:id="rId9"/>
    <p:sldLayoutId id="2147492954" r:id="rId10"/>
    <p:sldLayoutId id="2147492955" r:id="rId11"/>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9812"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19813"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19814"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fld id="{27232884-0308-4E37-9CE2-E01EF3E746A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92956" r:id="rId1"/>
    <p:sldLayoutId id="2147492957" r:id="rId2"/>
    <p:sldLayoutId id="2147492958" r:id="rId3"/>
    <p:sldLayoutId id="2147492959" r:id="rId4"/>
    <p:sldLayoutId id="2147492960" r:id="rId5"/>
    <p:sldLayoutId id="2147492961" r:id="rId6"/>
    <p:sldLayoutId id="2147492962" r:id="rId7"/>
    <p:sldLayoutId id="2147492963" r:id="rId8"/>
    <p:sldLayoutId id="2147492964" r:id="rId9"/>
    <p:sldLayoutId id="2147492965" r:id="rId10"/>
    <p:sldLayoutId id="2147492966" r:id="rId11"/>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88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defRPr/>
            </a:pPr>
            <a:endParaRPr lang="en-US"/>
          </a:p>
        </p:txBody>
      </p:sp>
      <p:sp>
        <p:nvSpPr>
          <p:cNvPr id="12288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a:defRPr/>
            </a:pPr>
            <a:endParaRPr lang="en-US"/>
          </a:p>
        </p:txBody>
      </p:sp>
      <p:sp>
        <p:nvSpPr>
          <p:cNvPr id="12288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fld id="{6A35ADC5-5D90-496D-B70A-01286BC5B2F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92977" r:id="rId1"/>
    <p:sldLayoutId id="2147492978" r:id="rId2"/>
    <p:sldLayoutId id="2147492979" r:id="rId3"/>
    <p:sldLayoutId id="2147492980" r:id="rId4"/>
    <p:sldLayoutId id="2147492981" r:id="rId5"/>
    <p:sldLayoutId id="2147492982" r:id="rId6"/>
    <p:sldLayoutId id="2147492983" r:id="rId7"/>
    <p:sldLayoutId id="2147492984" r:id="rId8"/>
    <p:sldLayoutId id="2147492985" r:id="rId9"/>
    <p:sldLayoutId id="2147492986" r:id="rId10"/>
    <p:sldLayoutId id="2147492987" r:id="rId11"/>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88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defRPr/>
            </a:pPr>
            <a:endParaRPr lang="en-US"/>
          </a:p>
        </p:txBody>
      </p:sp>
      <p:sp>
        <p:nvSpPr>
          <p:cNvPr id="12288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a:defRPr/>
            </a:pPr>
            <a:endParaRPr lang="en-US"/>
          </a:p>
        </p:txBody>
      </p:sp>
      <p:sp>
        <p:nvSpPr>
          <p:cNvPr id="12288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fld id="{99A4F620-8A69-4AC0-8380-AE54A0D2AD6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92988" r:id="rId1"/>
    <p:sldLayoutId id="2147492989" r:id="rId2"/>
    <p:sldLayoutId id="2147492990" r:id="rId3"/>
    <p:sldLayoutId id="2147492991" r:id="rId4"/>
    <p:sldLayoutId id="2147492992" r:id="rId5"/>
    <p:sldLayoutId id="2147492993" r:id="rId6"/>
    <p:sldLayoutId id="2147492994" r:id="rId7"/>
    <p:sldLayoutId id="2147492995" r:id="rId8"/>
    <p:sldLayoutId id="2147492996" r:id="rId9"/>
    <p:sldLayoutId id="2147492997" r:id="rId10"/>
    <p:sldLayoutId id="2147492998" r:id="rId11"/>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88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defRPr/>
            </a:pPr>
            <a:endParaRPr lang="en-US"/>
          </a:p>
        </p:txBody>
      </p:sp>
      <p:sp>
        <p:nvSpPr>
          <p:cNvPr id="12288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a:defRPr/>
            </a:pPr>
            <a:endParaRPr lang="en-US"/>
          </a:p>
        </p:txBody>
      </p:sp>
      <p:sp>
        <p:nvSpPr>
          <p:cNvPr id="12288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fld id="{7E117336-A2EB-4D83-B1E6-2750103486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92999" r:id="rId1"/>
    <p:sldLayoutId id="2147493000" r:id="rId2"/>
    <p:sldLayoutId id="2147493001" r:id="rId3"/>
    <p:sldLayoutId id="2147493002" r:id="rId4"/>
    <p:sldLayoutId id="2147493003" r:id="rId5"/>
    <p:sldLayoutId id="2147493004" r:id="rId6"/>
    <p:sldLayoutId id="2147493005" r:id="rId7"/>
    <p:sldLayoutId id="2147493006" r:id="rId8"/>
    <p:sldLayoutId id="2147493007" r:id="rId9"/>
    <p:sldLayoutId id="2147493008" r:id="rId10"/>
    <p:sldLayoutId id="2147493009" r:id="rId11"/>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88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defRPr/>
            </a:pPr>
            <a:endParaRPr lang="en-US"/>
          </a:p>
        </p:txBody>
      </p:sp>
      <p:sp>
        <p:nvSpPr>
          <p:cNvPr id="12288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a:defRPr/>
            </a:pPr>
            <a:endParaRPr lang="en-US"/>
          </a:p>
        </p:txBody>
      </p:sp>
      <p:sp>
        <p:nvSpPr>
          <p:cNvPr id="12288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fld id="{326B357B-D2EB-439E-9F29-3EBD5D66B25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93010" r:id="rId1"/>
    <p:sldLayoutId id="2147493011" r:id="rId2"/>
    <p:sldLayoutId id="2147493012" r:id="rId3"/>
    <p:sldLayoutId id="2147493013" r:id="rId4"/>
    <p:sldLayoutId id="2147493014" r:id="rId5"/>
    <p:sldLayoutId id="2147493015" r:id="rId6"/>
    <p:sldLayoutId id="2147493016" r:id="rId7"/>
    <p:sldLayoutId id="2147493017" r:id="rId8"/>
    <p:sldLayoutId id="2147493018" r:id="rId9"/>
    <p:sldLayoutId id="2147493019" r:id="rId10"/>
    <p:sldLayoutId id="2147493020" r:id="rId11"/>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88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defRPr/>
            </a:pPr>
            <a:endParaRPr lang="en-US"/>
          </a:p>
        </p:txBody>
      </p:sp>
      <p:sp>
        <p:nvSpPr>
          <p:cNvPr id="12288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a:defRPr/>
            </a:pPr>
            <a:endParaRPr lang="en-US"/>
          </a:p>
        </p:txBody>
      </p:sp>
      <p:sp>
        <p:nvSpPr>
          <p:cNvPr id="12288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fld id="{A1EEFE5A-4520-4203-9D18-5E8E4FA10E5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93021" r:id="rId1"/>
    <p:sldLayoutId id="2147493022" r:id="rId2"/>
    <p:sldLayoutId id="2147493023" r:id="rId3"/>
    <p:sldLayoutId id="2147493024" r:id="rId4"/>
    <p:sldLayoutId id="2147493025" r:id="rId5"/>
    <p:sldLayoutId id="2147493026" r:id="rId6"/>
    <p:sldLayoutId id="2147493027" r:id="rId7"/>
    <p:sldLayoutId id="2147493028" r:id="rId8"/>
    <p:sldLayoutId id="2147493029" r:id="rId9"/>
    <p:sldLayoutId id="2147493030" r:id="rId10"/>
    <p:sldLayoutId id="2147493031" r:id="rId11"/>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2FD55BD1-96B1-4F6B-8886-834FB70FF2F0}" type="datetimeFigureOut">
              <a:rPr lang="en-US"/>
              <a:pPr>
                <a:defRPr/>
              </a:pPr>
              <a:t>11/26/2022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17C446-F9C2-419F-9E36-B47607D5403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93089" r:id="rId1"/>
    <p:sldLayoutId id="2147493090" r:id="rId2"/>
    <p:sldLayoutId id="2147493091" r:id="rId3"/>
    <p:sldLayoutId id="2147493092" r:id="rId4"/>
    <p:sldLayoutId id="2147493093" r:id="rId5"/>
    <p:sldLayoutId id="2147493094" r:id="rId6"/>
    <p:sldLayoutId id="2147493095" r:id="rId7"/>
    <p:sldLayoutId id="2147493096" r:id="rId8"/>
    <p:sldLayoutId id="2147493097" r:id="rId9"/>
    <p:sldLayoutId id="2147493098" r:id="rId10"/>
    <p:sldLayoutId id="2147493099" r:id="rId11"/>
  </p:sldLayoutIdLst>
  <p:transition>
    <p:zoom dir="in"/>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0.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7.xml"/><Relationship Id="rId1" Type="http://schemas.openxmlformats.org/officeDocument/2006/relationships/tags" Target="../tags/tag1.xml"/><Relationship Id="rId5" Type="http://schemas.openxmlformats.org/officeDocument/2006/relationships/image" Target="../media/image10.gif"/><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7.xml"/><Relationship Id="rId1" Type="http://schemas.openxmlformats.org/officeDocument/2006/relationships/tags" Target="../tags/tag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7.xml"/><Relationship Id="rId1" Type="http://schemas.openxmlformats.org/officeDocument/2006/relationships/tags" Target="../tags/tag3.xml"/><Relationship Id="rId5" Type="http://schemas.openxmlformats.org/officeDocument/2006/relationships/image" Target="../media/image10.gif"/><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3.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0.xml"/></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1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WordArt 3"/>
          <p:cNvSpPr>
            <a:spLocks noChangeArrowheads="1" noChangeShapeType="1" noTextEdit="1"/>
          </p:cNvSpPr>
          <p:nvPr/>
        </p:nvSpPr>
        <p:spPr bwMode="auto">
          <a:xfrm>
            <a:off x="3200400" y="114300"/>
            <a:ext cx="4267200" cy="342900"/>
          </a:xfrm>
          <a:prstGeom prst="rect">
            <a:avLst/>
          </a:prstGeom>
        </p:spPr>
        <p:txBody>
          <a:bodyPr wrap="none" fromWordArt="1">
            <a:prstTxWarp prst="textWave1">
              <a:avLst>
                <a:gd name="adj1" fmla="val 0"/>
                <a:gd name="adj2" fmla="val -611"/>
              </a:avLst>
            </a:prstTxWarp>
          </a:bodyPr>
          <a:lstStyle/>
          <a:p>
            <a:pPr algn="ctr"/>
            <a:r>
              <a:rPr lang="en-US" sz="3600" kern="10">
                <a:ln w="9525">
                  <a:solidFill>
                    <a:srgbClr val="000000"/>
                  </a:solidFill>
                  <a:round/>
                  <a:headEnd/>
                  <a:tailEnd/>
                </a:ln>
                <a:gradFill rotWithShape="1">
                  <a:gsLst>
                    <a:gs pos="0">
                      <a:srgbClr val="000000"/>
                    </a:gs>
                    <a:gs pos="50000">
                      <a:srgbClr val="66CCFF"/>
                    </a:gs>
                    <a:gs pos="100000">
                      <a:srgbClr val="000000"/>
                    </a:gs>
                  </a:gsLst>
                  <a:lin ang="5400000" scaled="1"/>
                </a:gradFill>
                <a:effectLst>
                  <a:outerShdw dist="53882" dir="2700000" algn="ctr" rotWithShape="0">
                    <a:srgbClr val="C0C0C0">
                      <a:alpha val="79999"/>
                    </a:srgbClr>
                  </a:outerShdw>
                </a:effectLst>
                <a:latin typeface="Times New Roman"/>
                <a:cs typeface="Times New Roman"/>
              </a:rPr>
              <a:t>        </a:t>
            </a:r>
          </a:p>
        </p:txBody>
      </p:sp>
      <p:pic>
        <p:nvPicPr>
          <p:cNvPr id="114691" name="Picture 8" descr="978110qblx53mn6q"/>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43864" y="3829050"/>
            <a:ext cx="1100137"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Rectangle 10"/>
          <p:cNvSpPr>
            <a:spLocks noChangeArrowheads="1"/>
          </p:cNvSpPr>
          <p:nvPr/>
        </p:nvSpPr>
        <p:spPr bwMode="auto">
          <a:xfrm>
            <a:off x="685800" y="1143000"/>
            <a:ext cx="7391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en-US" altLang="en-US">
              <a:solidFill>
                <a:srgbClr val="0000FF"/>
              </a:solidFill>
              <a:latin typeface="Times New Roman" pitchFamily="18" charset="0"/>
            </a:endParaRPr>
          </a:p>
        </p:txBody>
      </p:sp>
      <p:pic>
        <p:nvPicPr>
          <p:cNvPr id="114693" name="Picture 11" descr="Picture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572000"/>
            <a:ext cx="990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13" descr="clover">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400550"/>
            <a:ext cx="1143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27089" y="501254"/>
            <a:ext cx="8066087" cy="646331"/>
          </a:xfrm>
          <a:prstGeom prst="rect">
            <a:avLst/>
          </a:prstGeom>
        </p:spPr>
        <p:txBody>
          <a:bodyPr>
            <a:spAutoFit/>
          </a:bodyPr>
          <a:lstStyle/>
          <a:p>
            <a:pPr eaLnBrk="1" fontAlgn="auto" hangingPunct="1">
              <a:spcBef>
                <a:spcPts val="0"/>
              </a:spcBef>
              <a:spcAft>
                <a:spcPts val="0"/>
              </a:spcAft>
              <a:defRPr/>
            </a:pPr>
            <a:r>
              <a:rPr lang="en-US" sz="3600" b="1" kern="0">
                <a:solidFill>
                  <a:srgbClr val="FF0000"/>
                </a:solidFill>
                <a:cs typeface="Times New Roman" pitchFamily="18" charset="0"/>
              </a:rPr>
              <a:t>BÀI 3: </a:t>
            </a:r>
            <a:r>
              <a:rPr lang="en-US" sz="3600" b="1" kern="0" dirty="0">
                <a:solidFill>
                  <a:srgbClr val="FF0000"/>
                </a:solidFill>
                <a:cs typeface="Times New Roman" pitchFamily="18" charset="0"/>
              </a:rPr>
              <a:t>TÔN TRỌNG NG</a:t>
            </a:r>
            <a:r>
              <a:rPr lang="vi-VN" sz="3600" b="1" kern="0" dirty="0">
                <a:solidFill>
                  <a:srgbClr val="FF0000"/>
                </a:solidFill>
                <a:cs typeface="Times New Roman" pitchFamily="18" charset="0"/>
              </a:rPr>
              <a:t>ƯỜI</a:t>
            </a:r>
            <a:r>
              <a:rPr lang="en-US" sz="3600" b="1" kern="0" dirty="0">
                <a:solidFill>
                  <a:srgbClr val="FF0000"/>
                </a:solidFill>
                <a:cs typeface="Times New Roman" pitchFamily="18" charset="0"/>
              </a:rPr>
              <a:t> KHÁC</a:t>
            </a:r>
            <a:endParaRPr lang="en-US" sz="1800" kern="0" dirty="0">
              <a:solidFill>
                <a:srgbClr val="FF0000"/>
              </a:solidFill>
            </a:endParaRPr>
          </a:p>
        </p:txBody>
      </p:sp>
      <p:sp>
        <p:nvSpPr>
          <p:cNvPr id="3" name="Rectangle 2"/>
          <p:cNvSpPr/>
          <p:nvPr/>
        </p:nvSpPr>
        <p:spPr>
          <a:xfrm>
            <a:off x="977900" y="1143000"/>
            <a:ext cx="3801041" cy="584775"/>
          </a:xfrm>
          <a:prstGeom prst="rect">
            <a:avLst/>
          </a:prstGeom>
        </p:spPr>
        <p:txBody>
          <a:bodyPr wrap="none">
            <a:spAutoFit/>
          </a:bodyPr>
          <a:lstStyle/>
          <a:p>
            <a:pPr marL="711200" indent="-711200" eaLnBrk="1" hangingPunct="1">
              <a:spcBef>
                <a:spcPct val="20000"/>
              </a:spcBef>
              <a:buClr>
                <a:srgbClr val="00CC66"/>
              </a:buClr>
              <a:buSzPct val="95000"/>
              <a:defRPr/>
            </a:pPr>
            <a:r>
              <a:rPr lang="en-US" sz="3200" b="1" kern="0" dirty="0">
                <a:solidFill>
                  <a:srgbClr val="FF0000"/>
                </a:solidFill>
                <a:cs typeface="Times New Roman" pitchFamily="18" charset="0"/>
              </a:rPr>
              <a:t>I. </a:t>
            </a:r>
            <a:r>
              <a:rPr lang="en-US" sz="3200" b="1" u="sng" kern="0" dirty="0" err="1">
                <a:solidFill>
                  <a:srgbClr val="FF0000"/>
                </a:solidFill>
                <a:cs typeface="Times New Roman" pitchFamily="18" charset="0"/>
              </a:rPr>
              <a:t>Đặt</a:t>
            </a:r>
            <a:r>
              <a:rPr lang="en-US" sz="3200" b="1" u="sng" kern="0" dirty="0">
                <a:solidFill>
                  <a:srgbClr val="FF0000"/>
                </a:solidFill>
                <a:cs typeface="Times New Roman" pitchFamily="18" charset="0"/>
              </a:rPr>
              <a:t> </a:t>
            </a:r>
            <a:r>
              <a:rPr lang="en-US" sz="3200" b="1" u="sng" kern="0" dirty="0" err="1">
                <a:solidFill>
                  <a:srgbClr val="FF0000"/>
                </a:solidFill>
                <a:cs typeface="Times New Roman" pitchFamily="18" charset="0"/>
              </a:rPr>
              <a:t>vấn</a:t>
            </a:r>
            <a:r>
              <a:rPr lang="en-US" sz="3200" b="1" u="sng" kern="0" dirty="0">
                <a:solidFill>
                  <a:srgbClr val="FF0000"/>
                </a:solidFill>
                <a:cs typeface="Times New Roman" pitchFamily="18" charset="0"/>
              </a:rPr>
              <a:t> </a:t>
            </a:r>
            <a:r>
              <a:rPr lang="vi-VN" sz="3200" b="1" u="sng" kern="0" dirty="0">
                <a:solidFill>
                  <a:srgbClr val="FF0000"/>
                </a:solidFill>
                <a:cs typeface="Times New Roman" pitchFamily="18" charset="0"/>
              </a:rPr>
              <a:t>đề</a:t>
            </a:r>
            <a:r>
              <a:rPr lang="en-US" sz="3200" b="1" u="sng" kern="0" dirty="0">
                <a:solidFill>
                  <a:srgbClr val="FF0000"/>
                </a:solidFill>
                <a:cs typeface="Times New Roman" pitchFamily="18" charset="0"/>
              </a:rPr>
              <a:t> </a:t>
            </a:r>
            <a:r>
              <a:rPr lang="en-US" sz="3200" b="1" kern="0" dirty="0">
                <a:solidFill>
                  <a:srgbClr val="FF0000"/>
                </a:solidFill>
                <a:cs typeface="Times New Roman" pitchFamily="18" charset="0"/>
              </a:rPr>
              <a:t>: </a:t>
            </a:r>
            <a:r>
              <a:rPr lang="en-US" b="1" i="1" kern="0" dirty="0">
                <a:solidFill>
                  <a:srgbClr val="660033"/>
                </a:solidFill>
                <a:cs typeface="Times New Roman" pitchFamily="18" charset="0"/>
              </a:rPr>
              <a:t>(SGK/9)</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5262"/>
            <a:ext cx="9109075" cy="1134665"/>
          </a:xfrm>
          <a:solidFill>
            <a:srgbClr val="FFFF66"/>
          </a:solidFill>
        </p:spPr>
        <p:txBody>
          <a:bodyPr/>
          <a:lstStyle/>
          <a:p>
            <a:pPr algn="just" eaLnBrk="1" hangingPunct="1"/>
            <a:r>
              <a:rPr lang="en-US" altLang="en-US" b="1">
                <a:solidFill>
                  <a:srgbClr val="FF0000"/>
                </a:solidFill>
                <a:latin typeface="Times New Roman" pitchFamily="18" charset="0"/>
                <a:cs typeface="Times New Roman" pitchFamily="18" charset="0"/>
              </a:rPr>
              <a:t>	Tìm những việc làm thể hiện không tôn trọng ng</a:t>
            </a:r>
            <a:r>
              <a:rPr lang="vi-VN" altLang="en-US" b="1">
                <a:solidFill>
                  <a:srgbClr val="FF0000"/>
                </a:solidFill>
                <a:latin typeface="Times New Roman" pitchFamily="18" charset="0"/>
                <a:cs typeface="Times New Roman" pitchFamily="18" charset="0"/>
              </a:rPr>
              <a:t>ười</a:t>
            </a:r>
            <a:r>
              <a:rPr lang="en-US" altLang="en-US" b="1">
                <a:solidFill>
                  <a:srgbClr val="FF0000"/>
                </a:solidFill>
                <a:latin typeface="Times New Roman" pitchFamily="18" charset="0"/>
                <a:cs typeface="Times New Roman" pitchFamily="18" charset="0"/>
              </a:rPr>
              <a:t> khác mà em biết ?</a:t>
            </a:r>
          </a:p>
        </p:txBody>
      </p:sp>
      <p:sp>
        <p:nvSpPr>
          <p:cNvPr id="2" name="Rectangle 1"/>
          <p:cNvSpPr/>
          <p:nvPr/>
        </p:nvSpPr>
        <p:spPr>
          <a:xfrm>
            <a:off x="49214" y="1329928"/>
            <a:ext cx="9109075" cy="3539430"/>
          </a:xfrm>
          <a:prstGeom prst="rect">
            <a:avLst/>
          </a:prstGeom>
        </p:spPr>
        <p:txBody>
          <a:bodyPr>
            <a:spAutoFit/>
          </a:bodyPr>
          <a:lstStyle/>
          <a:p>
            <a:pPr marL="342900" indent="-342900" algn="just">
              <a:buFont typeface="VNI-Times" pitchFamily="2" charset="0"/>
              <a:buChar char="-"/>
              <a:tabLst>
                <a:tab pos="457200" algn="l"/>
              </a:tabLst>
              <a:defRPr/>
            </a:pPr>
            <a:r>
              <a:rPr lang="en-US" sz="2800" kern="0" dirty="0" err="1">
                <a:solidFill>
                  <a:srgbClr val="000000"/>
                </a:solidFill>
                <a:cs typeface="Times New Roman" panose="02020603050405020304" pitchFamily="18" charset="0"/>
              </a:rPr>
              <a:t>Cãi</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lại</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lời</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ông</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bà</a:t>
            </a:r>
            <a:r>
              <a:rPr lang="en-US" sz="2800" kern="0" dirty="0">
                <a:solidFill>
                  <a:srgbClr val="000000"/>
                </a:solidFill>
                <a:cs typeface="Times New Roman" panose="02020603050405020304" pitchFamily="18" charset="0"/>
              </a:rPr>
              <a:t>, cha </a:t>
            </a:r>
            <a:r>
              <a:rPr lang="en-US" sz="2800" kern="0" dirty="0" err="1">
                <a:solidFill>
                  <a:srgbClr val="000000"/>
                </a:solidFill>
                <a:cs typeface="Times New Roman" panose="02020603050405020304" pitchFamily="18" charset="0"/>
              </a:rPr>
              <a:t>mẹ</a:t>
            </a:r>
            <a:endParaRPr lang="en-US" sz="2800" kern="0" dirty="0">
              <a:solidFill>
                <a:srgbClr val="000000"/>
              </a:solidFill>
              <a:cs typeface="Times New Roman" panose="02020603050405020304" pitchFamily="18" charset="0"/>
            </a:endParaRPr>
          </a:p>
          <a:p>
            <a:pPr marL="342900" indent="-342900" algn="just">
              <a:buFont typeface="VNI-Times" pitchFamily="2" charset="0"/>
              <a:buChar char="-"/>
              <a:tabLst>
                <a:tab pos="457200" algn="l"/>
              </a:tabLst>
              <a:defRPr/>
            </a:pPr>
            <a:r>
              <a:rPr lang="en-US" sz="2800" kern="0" dirty="0" err="1">
                <a:solidFill>
                  <a:srgbClr val="000000"/>
                </a:solidFill>
                <a:cs typeface="Times New Roman" panose="02020603050405020304" pitchFamily="18" charset="0"/>
              </a:rPr>
              <a:t>Nói</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chuyện</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trong</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giờ</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học</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giờ</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chào</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cờ</a:t>
            </a:r>
            <a:r>
              <a:rPr lang="en-US" sz="2800" kern="0" dirty="0">
                <a:solidFill>
                  <a:srgbClr val="000000"/>
                </a:solidFill>
                <a:cs typeface="Times New Roman" panose="02020603050405020304" pitchFamily="18" charset="0"/>
              </a:rPr>
              <a:t>.</a:t>
            </a:r>
          </a:p>
          <a:p>
            <a:pPr marL="342900" indent="-342900" algn="just">
              <a:buFont typeface="VNI-Times" pitchFamily="2" charset="0"/>
              <a:buChar char="-"/>
              <a:tabLst>
                <a:tab pos="457200" algn="l"/>
              </a:tabLst>
              <a:defRPr/>
            </a:pPr>
            <a:r>
              <a:rPr lang="en-US" sz="2800" kern="0" dirty="0" err="1">
                <a:solidFill>
                  <a:srgbClr val="000000"/>
                </a:solidFill>
                <a:cs typeface="Times New Roman" panose="02020603050405020304" pitchFamily="18" charset="0"/>
              </a:rPr>
              <a:t>Chế</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giễu</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bạn</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bị</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tật</a:t>
            </a:r>
            <a:r>
              <a:rPr lang="en-US" sz="2800" kern="0" dirty="0">
                <a:solidFill>
                  <a:srgbClr val="000000"/>
                </a:solidFill>
                <a:cs typeface="Times New Roman" panose="02020603050405020304" pitchFamily="18" charset="0"/>
              </a:rPr>
              <a:t> .</a:t>
            </a:r>
          </a:p>
          <a:p>
            <a:pPr marL="342900" indent="-342900" algn="just">
              <a:buFont typeface="VNI-Times" pitchFamily="2" charset="0"/>
              <a:buChar char="-"/>
              <a:tabLst>
                <a:tab pos="457200" algn="l"/>
              </a:tabLst>
              <a:defRPr/>
            </a:pPr>
            <a:r>
              <a:rPr lang="en-US" sz="2800" kern="0" dirty="0" err="1">
                <a:solidFill>
                  <a:srgbClr val="000000"/>
                </a:solidFill>
                <a:cs typeface="Times New Roman" panose="02020603050405020304" pitchFamily="18" charset="0"/>
              </a:rPr>
              <a:t>Xả</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rác</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bừa</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bãi</a:t>
            </a:r>
            <a:r>
              <a:rPr lang="en-US" sz="2800" kern="0" dirty="0">
                <a:solidFill>
                  <a:srgbClr val="000000"/>
                </a:solidFill>
                <a:cs typeface="Times New Roman" panose="02020603050405020304" pitchFamily="18" charset="0"/>
              </a:rPr>
              <a:t> </a:t>
            </a:r>
          </a:p>
          <a:p>
            <a:pPr marL="342900" indent="-342900" algn="just">
              <a:buFont typeface="VNI-Times" pitchFamily="2" charset="0"/>
              <a:buChar char="-"/>
              <a:tabLst>
                <a:tab pos="457200" algn="l"/>
              </a:tabLst>
              <a:defRPr/>
            </a:pPr>
            <a:r>
              <a:rPr lang="en-US" sz="2800" kern="0" dirty="0" err="1">
                <a:solidFill>
                  <a:srgbClr val="000000"/>
                </a:solidFill>
                <a:cs typeface="Times New Roman" panose="02020603050405020304" pitchFamily="18" charset="0"/>
              </a:rPr>
              <a:t>Nói</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xấu</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thầy</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cô</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bạn</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bè</a:t>
            </a:r>
            <a:endParaRPr lang="en-US" sz="2800" kern="0" dirty="0">
              <a:solidFill>
                <a:srgbClr val="000000"/>
              </a:solidFill>
              <a:cs typeface="Times New Roman" panose="02020603050405020304" pitchFamily="18" charset="0"/>
            </a:endParaRPr>
          </a:p>
          <a:p>
            <a:pPr marL="342900" indent="-342900" algn="just">
              <a:buFont typeface="VNI-Times" pitchFamily="2" charset="0"/>
              <a:buChar char="-"/>
              <a:tabLst>
                <a:tab pos="457200" algn="l"/>
              </a:tabLst>
              <a:defRPr/>
            </a:pPr>
            <a:r>
              <a:rPr lang="en-US" sz="2800" kern="0" dirty="0">
                <a:solidFill>
                  <a:srgbClr val="000000"/>
                </a:solidFill>
                <a:cs typeface="Times New Roman" panose="02020603050405020304" pitchFamily="18" charset="0"/>
              </a:rPr>
              <a:t>Vu </a:t>
            </a:r>
            <a:r>
              <a:rPr lang="en-US" sz="2800" kern="0" dirty="0" err="1">
                <a:solidFill>
                  <a:srgbClr val="000000"/>
                </a:solidFill>
                <a:cs typeface="Times New Roman" panose="02020603050405020304" pitchFamily="18" charset="0"/>
              </a:rPr>
              <a:t>khống</a:t>
            </a:r>
            <a:endParaRPr lang="en-US" sz="2800" kern="0" dirty="0">
              <a:solidFill>
                <a:srgbClr val="000000"/>
              </a:solidFill>
              <a:cs typeface="Times New Roman" panose="02020603050405020304" pitchFamily="18" charset="0"/>
            </a:endParaRPr>
          </a:p>
          <a:p>
            <a:pPr marL="342900" indent="-342900" algn="just">
              <a:buFont typeface="VNI-Times" pitchFamily="2" charset="0"/>
              <a:buChar char="-"/>
              <a:tabLst>
                <a:tab pos="457200" algn="l"/>
              </a:tabLst>
              <a:defRPr/>
            </a:pPr>
            <a:r>
              <a:rPr lang="en-US" sz="2800" kern="0" dirty="0">
                <a:solidFill>
                  <a:srgbClr val="000000"/>
                </a:solidFill>
                <a:cs typeface="Times New Roman" panose="02020603050405020304" pitchFamily="18" charset="0"/>
              </a:rPr>
              <a:t>V</a:t>
            </a:r>
            <a:r>
              <a:rPr lang="vi-VN" sz="2800" kern="0" dirty="0">
                <a:solidFill>
                  <a:srgbClr val="000000"/>
                </a:solidFill>
                <a:cs typeface="Times New Roman" panose="02020603050405020304" pitchFamily="18" charset="0"/>
              </a:rPr>
              <a:t>ăng</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tục</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nhục</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mạ</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làm</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tổn</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th</a:t>
            </a:r>
            <a:r>
              <a:rPr lang="vi-VN" sz="2800" kern="0" dirty="0">
                <a:solidFill>
                  <a:srgbClr val="000000"/>
                </a:solidFill>
                <a:cs typeface="Times New Roman" panose="02020603050405020304" pitchFamily="18" charset="0"/>
              </a:rPr>
              <a:t>ương</a:t>
            </a:r>
            <a:r>
              <a:rPr lang="en-US" sz="2800" kern="0" dirty="0">
                <a:solidFill>
                  <a:srgbClr val="000000"/>
                </a:solidFill>
                <a:cs typeface="Times New Roman" panose="02020603050405020304" pitchFamily="18" charset="0"/>
              </a:rPr>
              <a:t> ng</a:t>
            </a:r>
            <a:r>
              <a:rPr lang="vi-VN" sz="2800" kern="0" dirty="0">
                <a:solidFill>
                  <a:srgbClr val="000000"/>
                </a:solidFill>
                <a:cs typeface="Times New Roman" panose="02020603050405020304" pitchFamily="18" charset="0"/>
              </a:rPr>
              <a:t>ười</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khác</a:t>
            </a:r>
            <a:endParaRPr lang="en-US" sz="2800" kern="0" dirty="0">
              <a:solidFill>
                <a:srgbClr val="000000"/>
              </a:solidFill>
              <a:cs typeface="Times New Roman" panose="02020603050405020304" pitchFamily="18" charset="0"/>
            </a:endParaRPr>
          </a:p>
          <a:p>
            <a:pPr marL="342900" indent="-342900" algn="just">
              <a:buFont typeface="VNI-Times" pitchFamily="2" charset="0"/>
              <a:buChar char="-"/>
              <a:tabLst>
                <a:tab pos="457200" algn="l"/>
              </a:tabLst>
              <a:defRPr/>
            </a:pPr>
            <a:r>
              <a:rPr lang="en-US" sz="2800" kern="0" dirty="0" err="1">
                <a:solidFill>
                  <a:srgbClr val="000000"/>
                </a:solidFill>
                <a:cs typeface="Times New Roman" panose="02020603050405020304" pitchFamily="18" charset="0"/>
              </a:rPr>
              <a:t>Xâm</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phạm</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bí</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mật</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riêng</a:t>
            </a:r>
            <a:r>
              <a:rPr lang="en-US" sz="2800" kern="0" dirty="0">
                <a:solidFill>
                  <a:srgbClr val="000000"/>
                </a:solidFill>
                <a:cs typeface="Times New Roman" panose="02020603050405020304" pitchFamily="18" charset="0"/>
              </a:rPr>
              <a:t> t</a:t>
            </a:r>
            <a:r>
              <a:rPr lang="vi-VN" sz="2800" kern="0" dirty="0">
                <a:solidFill>
                  <a:srgbClr val="000000"/>
                </a:solidFill>
                <a:cs typeface="Times New Roman" panose="02020603050405020304" pitchFamily="18" charset="0"/>
              </a:rPr>
              <a:t>ư</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của</a:t>
            </a:r>
            <a:r>
              <a:rPr lang="en-US" sz="2800" kern="0" dirty="0">
                <a:solidFill>
                  <a:srgbClr val="000000"/>
                </a:solidFill>
                <a:cs typeface="Times New Roman" panose="02020603050405020304" pitchFamily="18" charset="0"/>
              </a:rPr>
              <a:t> ng</a:t>
            </a:r>
            <a:r>
              <a:rPr lang="vi-VN" sz="2800" kern="0" dirty="0">
                <a:solidFill>
                  <a:srgbClr val="000000"/>
                </a:solidFill>
                <a:cs typeface="Times New Roman" panose="02020603050405020304" pitchFamily="18" charset="0"/>
              </a:rPr>
              <a:t>ười</a:t>
            </a:r>
            <a:r>
              <a:rPr lang="en-US" sz="2800" kern="0" dirty="0">
                <a:solidFill>
                  <a:srgbClr val="000000"/>
                </a:solidFill>
                <a:cs typeface="Times New Roman" panose="02020603050405020304" pitchFamily="18" charset="0"/>
              </a:rPr>
              <a:t> </a:t>
            </a:r>
            <a:r>
              <a:rPr lang="en-US" sz="2800" kern="0" dirty="0" err="1">
                <a:solidFill>
                  <a:srgbClr val="000000"/>
                </a:solidFill>
                <a:cs typeface="Times New Roman" panose="02020603050405020304" pitchFamily="18" charset="0"/>
              </a:rPr>
              <a:t>khác</a:t>
            </a:r>
            <a:endParaRPr lang="en-US" sz="2800" kern="0" dirty="0">
              <a:solidFill>
                <a:srgbClr val="000000"/>
              </a:solidFill>
              <a:cs typeface="Times New Roman" panose="02020603050405020304"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3" name="Rectangle 3"/>
          <p:cNvSpPr>
            <a:spLocks noGrp="1" noChangeArrowheads="1"/>
          </p:cNvSpPr>
          <p:nvPr>
            <p:ph type="body" sz="half" idx="1"/>
          </p:nvPr>
        </p:nvSpPr>
        <p:spPr>
          <a:xfrm>
            <a:off x="438150" y="897732"/>
            <a:ext cx="7848600" cy="3217068"/>
          </a:xfrm>
        </p:spPr>
        <p:txBody>
          <a:bodyPr/>
          <a:lstStyle/>
          <a:p>
            <a:pPr marL="0" indent="0" algn="just" eaLnBrk="1" hangingPunct="1">
              <a:buClr>
                <a:srgbClr val="0000CC"/>
              </a:buClr>
              <a:buSzPct val="150000"/>
              <a:buFontTx/>
              <a:buNone/>
            </a:pPr>
            <a:r>
              <a:rPr lang="en-US" altLang="en-US" b="1">
                <a:solidFill>
                  <a:srgbClr val="000000"/>
                </a:solidFill>
                <a:latin typeface="Times New Roman" pitchFamily="18" charset="0"/>
                <a:cs typeface="Times New Roman" pitchFamily="18" charset="0"/>
              </a:rPr>
              <a:t>	Tôn trọng nhau là biết coi trọng nhau không phân biệt giới tính, tuổi tác, trình độ, sang giàu hay nghèo hèn, nông thôn hay thành thị, tôn giáo hay dân tộc, dù là một em bé hay người nhỏ tuổi hơn, mình cũng phải tôn trọng.</a:t>
            </a:r>
            <a:endParaRPr lang="en-US" altLang="en-US" sz="2800" b="1">
              <a:solidFill>
                <a:srgbClr val="000000"/>
              </a:solidFill>
              <a:latin typeface="VNI-Cooper" pitchFamily="2" charset="0"/>
            </a:endParaRPr>
          </a:p>
          <a:p>
            <a:pPr marL="0" indent="0" eaLnBrk="1" hangingPunct="1"/>
            <a:endParaRPr lang="en-US" altLang="en-US" sz="2400">
              <a:solidFill>
                <a:srgbClr val="0000FF"/>
              </a:solidFill>
            </a:endParaRPr>
          </a:p>
        </p:txBody>
      </p:sp>
      <p:sp>
        <p:nvSpPr>
          <p:cNvPr id="25604" name="Rectangle 4"/>
          <p:cNvSpPr>
            <a:spLocks noChangeArrowheads="1"/>
          </p:cNvSpPr>
          <p:nvPr/>
        </p:nvSpPr>
        <p:spPr bwMode="auto">
          <a:xfrm>
            <a:off x="-304800" y="4595813"/>
            <a:ext cx="8610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2057400" indent="-2286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SzPct val="65000"/>
              <a:buFontTx/>
              <a:buNone/>
            </a:pPr>
            <a:endParaRPr lang="en-US" altLang="en-US" sz="2400" b="1">
              <a:solidFill>
                <a:srgbClr val="FF0000"/>
              </a:solidFill>
              <a:latin typeface="VNI-Souvir" pitchFamily="2" charset="0"/>
            </a:endParaRPr>
          </a:p>
        </p:txBody>
      </p:sp>
      <p:sp>
        <p:nvSpPr>
          <p:cNvPr id="25606" name="Rectangle 6"/>
          <p:cNvSpPr>
            <a:spLocks noChangeArrowheads="1"/>
          </p:cNvSpPr>
          <p:nvPr/>
        </p:nvSpPr>
        <p:spPr bwMode="auto">
          <a:xfrm>
            <a:off x="609600" y="4114800"/>
            <a:ext cx="81534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90000"/>
              </a:lnSpc>
              <a:buFontTx/>
              <a:buNone/>
            </a:pPr>
            <a:endParaRPr lang="en-US" altLang="en-US" sz="2800" b="1">
              <a:solidFill>
                <a:srgbClr val="0000FF"/>
              </a:solidFill>
              <a:latin typeface="VNI-Times" pitchFamily="2" charset="0"/>
            </a:endParaRPr>
          </a:p>
        </p:txBody>
      </p:sp>
      <p:sp>
        <p:nvSpPr>
          <p:cNvPr id="25607" name="Rectangle 7"/>
          <p:cNvSpPr>
            <a:spLocks noChangeArrowheads="1"/>
          </p:cNvSpPr>
          <p:nvPr/>
        </p:nvSpPr>
        <p:spPr bwMode="auto">
          <a:xfrm>
            <a:off x="609600" y="4057650"/>
            <a:ext cx="8153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90000"/>
              </a:lnSpc>
              <a:buFontTx/>
              <a:buNone/>
            </a:pPr>
            <a:endParaRPr lang="en-US" altLang="en-US" sz="1600" b="1">
              <a:solidFill>
                <a:srgbClr val="FF0000"/>
              </a:solidFill>
              <a:latin typeface="VNI-Cooper" pitchFamily="2" charset="0"/>
            </a:endParaRPr>
          </a:p>
          <a:p>
            <a:pPr eaLnBrk="1" hangingPunct="1">
              <a:lnSpc>
                <a:spcPct val="90000"/>
              </a:lnSpc>
              <a:buFontTx/>
              <a:buNone/>
            </a:pPr>
            <a:endParaRPr lang="en-US" altLang="en-US" sz="1800" b="1">
              <a:solidFill>
                <a:srgbClr val="0000FF"/>
              </a:solidFill>
              <a:latin typeface="VNI-Times" pitchFamily="2" charset="0"/>
            </a:endParaRP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circle(in)">
                                      <p:cBhvr>
                                        <p:cTn id="7" dur="20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nodePh="1">
                                  <p:stCondLst>
                                    <p:cond delay="0"/>
                                  </p:stCondLst>
                                  <p:endCondLst>
                                    <p:cond evt="begin" delay="0">
                                      <p:tn val="10"/>
                                    </p:cond>
                                  </p:endCondLst>
                                  <p:childTnLst>
                                    <p:set>
                                      <p:cBhvr>
                                        <p:cTn id="11" dur="1" fill="hold">
                                          <p:stCondLst>
                                            <p:cond delay="0"/>
                                          </p:stCondLst>
                                        </p:cTn>
                                        <p:tgtEl>
                                          <p:spTgt spid="25606">
                                            <p:txEl>
                                              <p:pRg st="0" end="0"/>
                                            </p:txEl>
                                          </p:spTgt>
                                        </p:tgtEl>
                                        <p:attrNameLst>
                                          <p:attrName>style.visibility</p:attrName>
                                        </p:attrNameLst>
                                      </p:cBhvr>
                                      <p:to>
                                        <p:strVal val="visible"/>
                                      </p:to>
                                    </p:set>
                                    <p:anim calcmode="lin" valueType="num">
                                      <p:cBhvr>
                                        <p:cTn id="12" dur="500" fill="hold"/>
                                        <p:tgtEl>
                                          <p:spTgt spid="2560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5606">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25606">
                                            <p:txEl>
                                              <p:pRg st="0" end="0"/>
                                            </p:txEl>
                                          </p:spTgt>
                                        </p:tgtEl>
                                        <p:attrNameLst>
                                          <p:attrName>style.rotation</p:attrName>
                                        </p:attrNameLst>
                                      </p:cBhvr>
                                      <p:tavLst>
                                        <p:tav tm="0">
                                          <p:val>
                                            <p:fltVal val="360"/>
                                          </p:val>
                                        </p:tav>
                                        <p:tav tm="100000">
                                          <p:val>
                                            <p:fltVal val="0"/>
                                          </p:val>
                                        </p:tav>
                                      </p:tavLst>
                                    </p:anim>
                                    <p:animEffect transition="in" filter="fade">
                                      <p:cBhvr>
                                        <p:cTn id="15" dur="500"/>
                                        <p:tgtEl>
                                          <p:spTgt spid="25606">
                                            <p:txEl>
                                              <p:pRg st="0" end="0"/>
                                            </p:txEl>
                                          </p:spTgt>
                                        </p:tgtEl>
                                      </p:cBhvr>
                                    </p:animEffect>
                                  </p:childTnLst>
                                </p:cTn>
                              </p:par>
                              <p:par>
                                <p:cTn id="16" presetID="49" presetClass="exit" presetSubtype="0" accel="100000" fill="hold" grpId="1" nodeType="withEffect" nodePh="1">
                                  <p:stCondLst>
                                    <p:cond delay="0"/>
                                  </p:stCondLst>
                                  <p:endCondLst>
                                    <p:cond evt="begin" delay="0">
                                      <p:tn val="16"/>
                                    </p:cond>
                                  </p:endCondLst>
                                  <p:childTnLst>
                                    <p:anim calcmode="lin" valueType="num">
                                      <p:cBhvr>
                                        <p:cTn id="17" dur="500"/>
                                        <p:tgtEl>
                                          <p:spTgt spid="25606">
                                            <p:txEl>
                                              <p:pRg st="0" end="0"/>
                                            </p:txEl>
                                          </p:spTgt>
                                        </p:tgtEl>
                                        <p:attrNameLst>
                                          <p:attrName>ppt_w</p:attrName>
                                        </p:attrNameLst>
                                      </p:cBhvr>
                                      <p:tavLst>
                                        <p:tav tm="0">
                                          <p:val>
                                            <p:strVal val="ppt_w"/>
                                          </p:val>
                                        </p:tav>
                                        <p:tav tm="100000">
                                          <p:val>
                                            <p:fltVal val="0"/>
                                          </p:val>
                                        </p:tav>
                                      </p:tavLst>
                                    </p:anim>
                                    <p:anim calcmode="lin" valueType="num">
                                      <p:cBhvr>
                                        <p:cTn id="18" dur="500"/>
                                        <p:tgtEl>
                                          <p:spTgt spid="25606">
                                            <p:txEl>
                                              <p:pRg st="0" end="0"/>
                                            </p:txEl>
                                          </p:spTgt>
                                        </p:tgtEl>
                                        <p:attrNameLst>
                                          <p:attrName>ppt_h</p:attrName>
                                        </p:attrNameLst>
                                      </p:cBhvr>
                                      <p:tavLst>
                                        <p:tav tm="0">
                                          <p:val>
                                            <p:strVal val="ppt_h"/>
                                          </p:val>
                                        </p:tav>
                                        <p:tav tm="100000">
                                          <p:val>
                                            <p:fltVal val="0"/>
                                          </p:val>
                                        </p:tav>
                                      </p:tavLst>
                                    </p:anim>
                                    <p:anim calcmode="lin" valueType="num">
                                      <p:cBhvr>
                                        <p:cTn id="19" dur="500"/>
                                        <p:tgtEl>
                                          <p:spTgt spid="25606">
                                            <p:txEl>
                                              <p:pRg st="0" end="0"/>
                                            </p:txEl>
                                          </p:spTgt>
                                        </p:tgtEl>
                                        <p:attrNameLst>
                                          <p:attrName>style.rotation</p:attrName>
                                        </p:attrNameLst>
                                      </p:cBhvr>
                                      <p:tavLst>
                                        <p:tav tm="0">
                                          <p:val>
                                            <p:fltVal val="0"/>
                                          </p:val>
                                        </p:tav>
                                        <p:tav tm="100000">
                                          <p:val>
                                            <p:fltVal val="360"/>
                                          </p:val>
                                        </p:tav>
                                      </p:tavLst>
                                    </p:anim>
                                    <p:animEffect transition="out" filter="fade">
                                      <p:cBhvr>
                                        <p:cTn id="20" dur="500"/>
                                        <p:tgtEl>
                                          <p:spTgt spid="25606">
                                            <p:txEl>
                                              <p:pRg st="0" end="0"/>
                                            </p:txEl>
                                          </p:spTgt>
                                        </p:tgtEl>
                                      </p:cBhvr>
                                    </p:animEffect>
                                    <p:set>
                                      <p:cBhvr>
                                        <p:cTn id="21" dur="1" fill="hold">
                                          <p:stCondLst>
                                            <p:cond delay="499"/>
                                          </p:stCondLst>
                                        </p:cTn>
                                        <p:tgtEl>
                                          <p:spTgt spid="25606">
                                            <p:txEl>
                                              <p:pRg st="0" end="0"/>
                                            </p:txEl>
                                          </p:spTgt>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nodePh="1">
                                  <p:stCondLst>
                                    <p:cond delay="0"/>
                                  </p:stCondLst>
                                  <p:endCondLst>
                                    <p:cond evt="begin" delay="0">
                                      <p:tn val="24"/>
                                    </p:cond>
                                  </p:endCondLst>
                                  <p:childTnLst>
                                    <p:set>
                                      <p:cBhvr>
                                        <p:cTn id="25" dur="1" fill="hold">
                                          <p:stCondLst>
                                            <p:cond delay="0"/>
                                          </p:stCondLst>
                                        </p:cTn>
                                        <p:tgtEl>
                                          <p:spTgt spid="25604">
                                            <p:txEl>
                                              <p:pRg st="0" end="0"/>
                                            </p:txEl>
                                          </p:spTgt>
                                        </p:tgtEl>
                                        <p:attrNameLst>
                                          <p:attrName>style.visibility</p:attrName>
                                        </p:attrNameLst>
                                      </p:cBhvr>
                                      <p:to>
                                        <p:strVal val="visible"/>
                                      </p:to>
                                    </p:set>
                                    <p:anim calcmode="lin" valueType="num">
                                      <p:cBhvr additive="base">
                                        <p:cTn id="26" dur="500" fill="hold"/>
                                        <p:tgtEl>
                                          <p:spTgt spid="25604">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5604">
                                            <p:txEl>
                                              <p:pRg st="0" end="0"/>
                                            </p:txEl>
                                          </p:spTgt>
                                        </p:tgtEl>
                                        <p:attrNameLst>
                                          <p:attrName>ppt_y</p:attrName>
                                        </p:attrNameLst>
                                      </p:cBhvr>
                                      <p:tavLst>
                                        <p:tav tm="0">
                                          <p:val>
                                            <p:strVal val="1+#ppt_h/2"/>
                                          </p:val>
                                        </p:tav>
                                        <p:tav tm="100000">
                                          <p:val>
                                            <p:strVal val="#ppt_y"/>
                                          </p:val>
                                        </p:tav>
                                      </p:tavLst>
                                    </p:anim>
                                  </p:childTnLst>
                                </p:cTn>
                              </p:par>
                              <p:par>
                                <p:cTn id="28" presetID="49" presetClass="exit" presetSubtype="0" accel="100000" fill="hold" grpId="0" nodeType="withEffect" nodePh="1">
                                  <p:stCondLst>
                                    <p:cond delay="0"/>
                                  </p:stCondLst>
                                  <p:endCondLst>
                                    <p:cond evt="begin" delay="0">
                                      <p:tn val="28"/>
                                    </p:cond>
                                  </p:endCondLst>
                                  <p:childTnLst>
                                    <p:anim calcmode="lin" valueType="num">
                                      <p:cBhvr>
                                        <p:cTn id="29" dur="1000"/>
                                        <p:tgtEl>
                                          <p:spTgt spid="25604">
                                            <p:txEl>
                                              <p:pRg st="0" end="0"/>
                                            </p:txEl>
                                          </p:spTgt>
                                        </p:tgtEl>
                                        <p:attrNameLst>
                                          <p:attrName>ppt_w</p:attrName>
                                        </p:attrNameLst>
                                      </p:cBhvr>
                                      <p:tavLst>
                                        <p:tav tm="0">
                                          <p:val>
                                            <p:strVal val="ppt_w"/>
                                          </p:val>
                                        </p:tav>
                                        <p:tav tm="100000">
                                          <p:val>
                                            <p:fltVal val="0"/>
                                          </p:val>
                                        </p:tav>
                                      </p:tavLst>
                                    </p:anim>
                                    <p:anim calcmode="lin" valueType="num">
                                      <p:cBhvr>
                                        <p:cTn id="30" dur="1000"/>
                                        <p:tgtEl>
                                          <p:spTgt spid="25604">
                                            <p:txEl>
                                              <p:pRg st="0" end="0"/>
                                            </p:txEl>
                                          </p:spTgt>
                                        </p:tgtEl>
                                        <p:attrNameLst>
                                          <p:attrName>ppt_h</p:attrName>
                                        </p:attrNameLst>
                                      </p:cBhvr>
                                      <p:tavLst>
                                        <p:tav tm="0">
                                          <p:val>
                                            <p:strVal val="ppt_h"/>
                                          </p:val>
                                        </p:tav>
                                        <p:tav tm="100000">
                                          <p:val>
                                            <p:fltVal val="0"/>
                                          </p:val>
                                        </p:tav>
                                      </p:tavLst>
                                    </p:anim>
                                    <p:anim calcmode="lin" valueType="num">
                                      <p:cBhvr>
                                        <p:cTn id="31" dur="1000"/>
                                        <p:tgtEl>
                                          <p:spTgt spid="25604">
                                            <p:txEl>
                                              <p:pRg st="0" end="0"/>
                                            </p:txEl>
                                          </p:spTgt>
                                        </p:tgtEl>
                                        <p:attrNameLst>
                                          <p:attrName>style.rotation</p:attrName>
                                        </p:attrNameLst>
                                      </p:cBhvr>
                                      <p:tavLst>
                                        <p:tav tm="0">
                                          <p:val>
                                            <p:fltVal val="0"/>
                                          </p:val>
                                        </p:tav>
                                        <p:tav tm="100000">
                                          <p:val>
                                            <p:fltVal val="360"/>
                                          </p:val>
                                        </p:tav>
                                      </p:tavLst>
                                    </p:anim>
                                    <p:animEffect transition="out" filter="fade">
                                      <p:cBhvr>
                                        <p:cTn id="32" dur="1000"/>
                                        <p:tgtEl>
                                          <p:spTgt spid="25604">
                                            <p:txEl>
                                              <p:pRg st="0" end="0"/>
                                            </p:txEl>
                                          </p:spTgt>
                                        </p:tgtEl>
                                      </p:cBhvr>
                                    </p:animEffect>
                                    <p:set>
                                      <p:cBhvr>
                                        <p:cTn id="33" dur="1" fill="hold">
                                          <p:stCondLst>
                                            <p:cond delay="999"/>
                                          </p:stCondLst>
                                        </p:cTn>
                                        <p:tgtEl>
                                          <p:spTgt spid="25604">
                                            <p:txEl>
                                              <p:pRg st="0" end="0"/>
                                            </p:txEl>
                                          </p:spTgt>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nodePh="1">
                                  <p:stCondLst>
                                    <p:cond delay="0"/>
                                  </p:stCondLst>
                                  <p:endCondLst>
                                    <p:cond evt="begin" delay="0">
                                      <p:tn val="36"/>
                                    </p:cond>
                                  </p:endCondLst>
                                  <p:childTnLst>
                                    <p:set>
                                      <p:cBhvr>
                                        <p:cTn id="37" dur="1" fill="hold">
                                          <p:stCondLst>
                                            <p:cond delay="0"/>
                                          </p:stCondLst>
                                        </p:cTn>
                                        <p:tgtEl>
                                          <p:spTgt spid="25607"/>
                                        </p:tgtEl>
                                        <p:attrNameLst>
                                          <p:attrName>style.visibility</p:attrName>
                                        </p:attrNameLst>
                                      </p:cBhvr>
                                      <p:to>
                                        <p:strVal val="visible"/>
                                      </p:to>
                                    </p:set>
                                    <p:anim calcmode="lin" valueType="num">
                                      <p:cBhvr additive="base">
                                        <p:cTn id="38" dur="500" fill="hold"/>
                                        <p:tgtEl>
                                          <p:spTgt spid="25607"/>
                                        </p:tgtEl>
                                        <p:attrNameLst>
                                          <p:attrName>ppt_x</p:attrName>
                                        </p:attrNameLst>
                                      </p:cBhvr>
                                      <p:tavLst>
                                        <p:tav tm="0">
                                          <p:val>
                                            <p:strVal val="#ppt_x"/>
                                          </p:val>
                                        </p:tav>
                                        <p:tav tm="100000">
                                          <p:val>
                                            <p:strVal val="#ppt_x"/>
                                          </p:val>
                                        </p:tav>
                                      </p:tavLst>
                                    </p:anim>
                                    <p:anim calcmode="lin" valueType="num">
                                      <p:cBhvr additive="base">
                                        <p:cTn id="39" dur="500" fill="hold"/>
                                        <p:tgtEl>
                                          <p:spTgt spid="25607"/>
                                        </p:tgtEl>
                                        <p:attrNameLst>
                                          <p:attrName>ppt_y</p:attrName>
                                        </p:attrNameLst>
                                      </p:cBhvr>
                                      <p:tavLst>
                                        <p:tav tm="0">
                                          <p:val>
                                            <p:strVal val="1+#ppt_h/2"/>
                                          </p:val>
                                        </p:tav>
                                        <p:tav tm="100000">
                                          <p:val>
                                            <p:strVal val="#ppt_y"/>
                                          </p:val>
                                        </p:tav>
                                      </p:tavLst>
                                    </p:anim>
                                  </p:childTnLst>
                                </p:cTn>
                              </p:par>
                              <p:par>
                                <p:cTn id="40" presetID="49" presetClass="exit" presetSubtype="0" accel="100000" fill="hold" grpId="1" nodeType="withEffect" nodePh="1">
                                  <p:stCondLst>
                                    <p:cond delay="0"/>
                                  </p:stCondLst>
                                  <p:endCondLst>
                                    <p:cond evt="begin" delay="0">
                                      <p:tn val="40"/>
                                    </p:cond>
                                  </p:endCondLst>
                                  <p:childTnLst>
                                    <p:anim calcmode="lin" valueType="num">
                                      <p:cBhvr>
                                        <p:cTn id="41" dur="500"/>
                                        <p:tgtEl>
                                          <p:spTgt spid="25607"/>
                                        </p:tgtEl>
                                        <p:attrNameLst>
                                          <p:attrName>ppt_w</p:attrName>
                                        </p:attrNameLst>
                                      </p:cBhvr>
                                      <p:tavLst>
                                        <p:tav tm="0">
                                          <p:val>
                                            <p:strVal val="ppt_w"/>
                                          </p:val>
                                        </p:tav>
                                        <p:tav tm="100000">
                                          <p:val>
                                            <p:fltVal val="0"/>
                                          </p:val>
                                        </p:tav>
                                      </p:tavLst>
                                    </p:anim>
                                    <p:anim calcmode="lin" valueType="num">
                                      <p:cBhvr>
                                        <p:cTn id="42" dur="500"/>
                                        <p:tgtEl>
                                          <p:spTgt spid="25607"/>
                                        </p:tgtEl>
                                        <p:attrNameLst>
                                          <p:attrName>ppt_h</p:attrName>
                                        </p:attrNameLst>
                                      </p:cBhvr>
                                      <p:tavLst>
                                        <p:tav tm="0">
                                          <p:val>
                                            <p:strVal val="ppt_h"/>
                                          </p:val>
                                        </p:tav>
                                        <p:tav tm="100000">
                                          <p:val>
                                            <p:fltVal val="0"/>
                                          </p:val>
                                        </p:tav>
                                      </p:tavLst>
                                    </p:anim>
                                    <p:anim calcmode="lin" valueType="num">
                                      <p:cBhvr>
                                        <p:cTn id="43" dur="500"/>
                                        <p:tgtEl>
                                          <p:spTgt spid="25607"/>
                                        </p:tgtEl>
                                        <p:attrNameLst>
                                          <p:attrName>style.rotation</p:attrName>
                                        </p:attrNameLst>
                                      </p:cBhvr>
                                      <p:tavLst>
                                        <p:tav tm="0">
                                          <p:val>
                                            <p:fltVal val="0"/>
                                          </p:val>
                                        </p:tav>
                                        <p:tav tm="100000">
                                          <p:val>
                                            <p:fltVal val="360"/>
                                          </p:val>
                                        </p:tav>
                                      </p:tavLst>
                                    </p:anim>
                                    <p:animEffect transition="out" filter="fade">
                                      <p:cBhvr>
                                        <p:cTn id="44" dur="500"/>
                                        <p:tgtEl>
                                          <p:spTgt spid="25607"/>
                                        </p:tgtEl>
                                      </p:cBhvr>
                                    </p:animEffect>
                                    <p:set>
                                      <p:cBhvr>
                                        <p:cTn id="45" dur="1" fill="hold">
                                          <p:stCondLst>
                                            <p:cond delay="499"/>
                                          </p:stCondLst>
                                        </p:cTn>
                                        <p:tgtEl>
                                          <p:spTgt spid="256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25604" grpId="0" build="allAtOnce"/>
      <p:bldP spid="25606" grpId="0" build="p"/>
      <p:bldP spid="25606" grpId="1" build="allAtOnce"/>
      <p:bldP spid="25607" grpId="0"/>
      <p:bldP spid="2560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5954" name="WordArt 3"/>
          <p:cNvSpPr>
            <a:spLocks noChangeArrowheads="1" noChangeShapeType="1" noTextEdit="1"/>
          </p:cNvSpPr>
          <p:nvPr/>
        </p:nvSpPr>
        <p:spPr bwMode="auto">
          <a:xfrm>
            <a:off x="3200400" y="114300"/>
            <a:ext cx="4267200" cy="342900"/>
          </a:xfrm>
          <a:prstGeom prst="rect">
            <a:avLst/>
          </a:prstGeom>
        </p:spPr>
        <p:txBody>
          <a:bodyPr wrap="none" fromWordArt="1">
            <a:prstTxWarp prst="textWave1">
              <a:avLst>
                <a:gd name="adj1" fmla="val 0"/>
                <a:gd name="adj2" fmla="val -611"/>
              </a:avLst>
            </a:prstTxWarp>
          </a:bodyPr>
          <a:lstStyle/>
          <a:p>
            <a:pPr algn="ctr"/>
            <a:r>
              <a:rPr lang="en-US" sz="3600" kern="10">
                <a:ln w="9525">
                  <a:solidFill>
                    <a:srgbClr val="000000"/>
                  </a:solidFill>
                  <a:round/>
                  <a:headEnd/>
                  <a:tailEnd/>
                </a:ln>
                <a:gradFill rotWithShape="1">
                  <a:gsLst>
                    <a:gs pos="0">
                      <a:srgbClr val="000000"/>
                    </a:gs>
                    <a:gs pos="50000">
                      <a:srgbClr val="66CCFF"/>
                    </a:gs>
                    <a:gs pos="100000">
                      <a:srgbClr val="000000"/>
                    </a:gs>
                  </a:gsLst>
                  <a:lin ang="5400000" scaled="1"/>
                </a:gradFill>
                <a:effectLst>
                  <a:outerShdw dist="53882" dir="2700000" algn="ctr" rotWithShape="0">
                    <a:srgbClr val="C0C0C0">
                      <a:alpha val="79999"/>
                    </a:srgbClr>
                  </a:outerShdw>
                </a:effectLst>
                <a:latin typeface="Times New Roman"/>
                <a:cs typeface="Times New Roman"/>
              </a:rPr>
              <a:t>        </a:t>
            </a:r>
          </a:p>
        </p:txBody>
      </p:sp>
      <p:sp>
        <p:nvSpPr>
          <p:cNvPr id="125955" name="Rectangle 10"/>
          <p:cNvSpPr>
            <a:spLocks noChangeArrowheads="1"/>
          </p:cNvSpPr>
          <p:nvPr/>
        </p:nvSpPr>
        <p:spPr bwMode="auto">
          <a:xfrm>
            <a:off x="685800" y="1143000"/>
            <a:ext cx="7391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en-US" altLang="en-US">
              <a:solidFill>
                <a:srgbClr val="0000FF"/>
              </a:solidFill>
              <a:latin typeface="Times New Roman" pitchFamily="18" charset="0"/>
            </a:endParaRPr>
          </a:p>
        </p:txBody>
      </p:sp>
      <p:pic>
        <p:nvPicPr>
          <p:cNvPr id="125956" name="Picture 11" descr="Pictur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572000"/>
            <a:ext cx="990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7"/>
          <p:cNvSpPr>
            <a:spLocks noChangeArrowheads="1"/>
          </p:cNvSpPr>
          <p:nvPr/>
        </p:nvSpPr>
        <p:spPr bwMode="auto">
          <a:xfrm>
            <a:off x="468313" y="1310879"/>
            <a:ext cx="5040312" cy="264319"/>
          </a:xfrm>
          <a:prstGeom prst="rect">
            <a:avLst/>
          </a:prstGeom>
          <a:noFill/>
          <a:ln w="9525">
            <a:noFill/>
            <a:miter lim="800000"/>
            <a:headEnd/>
            <a:tailEnd/>
          </a:ln>
          <a:effectLst/>
        </p:spPr>
        <p:txBody>
          <a:bodyPr wrap="none" anchor="ctr"/>
          <a:lstStyle/>
          <a:p>
            <a:pPr algn="ctr">
              <a:defRPr/>
            </a:pPr>
            <a:r>
              <a:rPr lang="en-US" sz="3200" b="1" dirty="0">
                <a:solidFill>
                  <a:srgbClr val="FF0000"/>
                </a:solidFill>
                <a:effectLst>
                  <a:outerShdw blurRad="38100" dist="38100" dir="2700000" algn="tl">
                    <a:srgbClr val="C0C0C0"/>
                  </a:outerShdw>
                </a:effectLst>
              </a:rPr>
              <a:t>II. </a:t>
            </a:r>
            <a:r>
              <a:rPr lang="en-US" sz="3200" b="1" u="sng" dirty="0" err="1">
                <a:solidFill>
                  <a:srgbClr val="FF0000"/>
                </a:solidFill>
                <a:effectLst>
                  <a:outerShdw blurRad="38100" dist="38100" dir="2700000" algn="tl">
                    <a:srgbClr val="C0C0C0"/>
                  </a:outerShdw>
                </a:effectLst>
              </a:rPr>
              <a:t>Nội</a:t>
            </a:r>
            <a:r>
              <a:rPr lang="en-US" sz="3200" b="1" u="sng" dirty="0">
                <a:solidFill>
                  <a:srgbClr val="FF0000"/>
                </a:solidFill>
                <a:effectLst>
                  <a:outerShdw blurRad="38100" dist="38100" dir="2700000" algn="tl">
                    <a:srgbClr val="C0C0C0"/>
                  </a:outerShdw>
                </a:effectLst>
              </a:rPr>
              <a:t> dung </a:t>
            </a:r>
            <a:r>
              <a:rPr lang="en-US" sz="3200" b="1" u="sng" dirty="0" err="1">
                <a:solidFill>
                  <a:srgbClr val="FF0000"/>
                </a:solidFill>
                <a:effectLst>
                  <a:outerShdw blurRad="38100" dist="38100" dir="2700000" algn="tl">
                    <a:srgbClr val="C0C0C0"/>
                  </a:outerShdw>
                </a:effectLst>
              </a:rPr>
              <a:t>bài</a:t>
            </a:r>
            <a:r>
              <a:rPr lang="en-US" sz="3200" b="1" u="sng" dirty="0">
                <a:solidFill>
                  <a:srgbClr val="FF0000"/>
                </a:solidFill>
                <a:effectLst>
                  <a:outerShdw blurRad="38100" dist="38100" dir="2700000" algn="tl">
                    <a:srgbClr val="C0C0C0"/>
                  </a:outerShdw>
                </a:effectLst>
              </a:rPr>
              <a:t> </a:t>
            </a:r>
            <a:r>
              <a:rPr lang="en-US" sz="3200" b="1" u="sng" dirty="0" err="1">
                <a:solidFill>
                  <a:srgbClr val="FF0000"/>
                </a:solidFill>
                <a:effectLst>
                  <a:outerShdw blurRad="38100" dist="38100" dir="2700000" algn="tl">
                    <a:srgbClr val="C0C0C0"/>
                  </a:outerShdw>
                </a:effectLst>
              </a:rPr>
              <a:t>học</a:t>
            </a:r>
            <a:r>
              <a:rPr lang="en-US" sz="3200" b="1" dirty="0">
                <a:solidFill>
                  <a:srgbClr val="FF0000"/>
                </a:solidFill>
                <a:effectLst>
                  <a:outerShdw blurRad="38100" dist="38100" dir="2700000" algn="tl">
                    <a:srgbClr val="C0C0C0"/>
                  </a:outerShdw>
                </a:effectLst>
              </a:rPr>
              <a:t> :</a:t>
            </a:r>
          </a:p>
        </p:txBody>
      </p:sp>
      <p:sp>
        <p:nvSpPr>
          <p:cNvPr id="2" name="Rectangle 1"/>
          <p:cNvSpPr/>
          <p:nvPr/>
        </p:nvSpPr>
        <p:spPr>
          <a:xfrm>
            <a:off x="755576" y="457200"/>
            <a:ext cx="8066087" cy="646331"/>
          </a:xfrm>
          <a:prstGeom prst="rect">
            <a:avLst/>
          </a:prstGeom>
        </p:spPr>
        <p:txBody>
          <a:bodyPr>
            <a:spAutoFit/>
          </a:bodyPr>
          <a:lstStyle/>
          <a:p>
            <a:pPr eaLnBrk="1" fontAlgn="auto" hangingPunct="1">
              <a:spcBef>
                <a:spcPts val="0"/>
              </a:spcBef>
              <a:spcAft>
                <a:spcPts val="0"/>
              </a:spcAft>
              <a:defRPr/>
            </a:pPr>
            <a:r>
              <a:rPr lang="en-US" sz="3600" b="1" kern="0" dirty="0">
                <a:solidFill>
                  <a:srgbClr val="FF0000"/>
                </a:solidFill>
                <a:cs typeface="Times New Roman" pitchFamily="18" charset="0"/>
              </a:rPr>
              <a:t>BÀI 3 : TÔN TRỌNG NG</a:t>
            </a:r>
            <a:r>
              <a:rPr lang="vi-VN" sz="3600" b="1" kern="0" dirty="0">
                <a:solidFill>
                  <a:srgbClr val="FF0000"/>
                </a:solidFill>
                <a:cs typeface="Times New Roman" pitchFamily="18" charset="0"/>
              </a:rPr>
              <a:t>ƯỜI</a:t>
            </a:r>
            <a:r>
              <a:rPr lang="en-US" sz="3600" b="1" kern="0" dirty="0">
                <a:solidFill>
                  <a:srgbClr val="FF0000"/>
                </a:solidFill>
                <a:cs typeface="Times New Roman" pitchFamily="18" charset="0"/>
              </a:rPr>
              <a:t> KHÁC</a:t>
            </a:r>
            <a:endParaRPr lang="en-US" sz="1800" kern="0" dirty="0">
              <a:solidFill>
                <a:srgbClr val="FF0000"/>
              </a:solidFill>
            </a:endParaRPr>
          </a:p>
        </p:txBody>
      </p:sp>
      <p:sp>
        <p:nvSpPr>
          <p:cNvPr id="5" name="Rectangle 4"/>
          <p:cNvSpPr/>
          <p:nvPr/>
        </p:nvSpPr>
        <p:spPr>
          <a:xfrm>
            <a:off x="1331914" y="1743075"/>
            <a:ext cx="2109873" cy="584775"/>
          </a:xfrm>
          <a:prstGeom prst="rect">
            <a:avLst/>
          </a:prstGeom>
        </p:spPr>
        <p:txBody>
          <a:bodyPr wrap="none">
            <a:spAutoFit/>
          </a:bodyPr>
          <a:lstStyle/>
          <a:p>
            <a:pPr marL="711200" indent="-711200" eaLnBrk="1" hangingPunct="1">
              <a:spcBef>
                <a:spcPct val="20000"/>
              </a:spcBef>
              <a:buClr>
                <a:srgbClr val="00CC66"/>
              </a:buClr>
              <a:buSzPct val="95000"/>
              <a:defRPr/>
            </a:pPr>
            <a:r>
              <a:rPr lang="en-US" sz="3200" b="1" kern="0" dirty="0">
                <a:solidFill>
                  <a:srgbClr val="0000FF"/>
                </a:solidFill>
                <a:cs typeface="Times New Roman" pitchFamily="18" charset="0"/>
              </a:rPr>
              <a:t>2. </a:t>
            </a:r>
            <a:r>
              <a:rPr lang="en-US" sz="3200" b="1" u="sng" kern="0">
                <a:solidFill>
                  <a:srgbClr val="0000FF"/>
                </a:solidFill>
                <a:cs typeface="Times New Roman" pitchFamily="18" charset="0"/>
              </a:rPr>
              <a:t>Ý nghĩa:</a:t>
            </a:r>
            <a:endParaRPr lang="en-US" sz="3200" b="1" kern="0" dirty="0">
              <a:solidFill>
                <a:srgbClr val="1104BC"/>
              </a:solidFill>
              <a:cs typeface="Times New Roman"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6978" name="Picture 2" descr="F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4" y="5953"/>
            <a:ext cx="9094787" cy="513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Rectangle 3"/>
          <p:cNvSpPr>
            <a:spLocks noChangeArrowheads="1"/>
          </p:cNvSpPr>
          <p:nvPr/>
        </p:nvSpPr>
        <p:spPr bwMode="auto">
          <a:xfrm>
            <a:off x="723900" y="858441"/>
            <a:ext cx="7634288"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0"/>
              </a:spcBef>
              <a:buFontTx/>
              <a:buNone/>
            </a:pPr>
            <a:endParaRPr lang="en-US" altLang="en-US" b="1">
              <a:solidFill>
                <a:srgbClr val="000000"/>
              </a:solidFill>
              <a:cs typeface="Arial" pitchFamily="34" charset="0"/>
            </a:endParaRPr>
          </a:p>
        </p:txBody>
      </p:sp>
      <p:pic>
        <p:nvPicPr>
          <p:cNvPr id="126980" name="Picture 6" descr="00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663" y="3852863"/>
            <a:ext cx="1066800"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2" name="Rectangle 12"/>
          <p:cNvSpPr>
            <a:spLocks noGrp="1" noChangeArrowheads="1"/>
          </p:cNvSpPr>
          <p:nvPr>
            <p:ph type="body" idx="1"/>
          </p:nvPr>
        </p:nvSpPr>
        <p:spPr>
          <a:xfrm>
            <a:off x="569913" y="1262063"/>
            <a:ext cx="8229600" cy="3394472"/>
          </a:xfrm>
        </p:spPr>
        <p:txBody>
          <a:bodyPr/>
          <a:lstStyle/>
          <a:p>
            <a:pPr marL="0" indent="0" algn="just" eaLnBrk="1" hangingPunct="1">
              <a:spcBef>
                <a:spcPct val="0"/>
              </a:spcBef>
              <a:buClr>
                <a:srgbClr val="FFFF66"/>
              </a:buClr>
              <a:buFontTx/>
              <a:buNone/>
              <a:defRPr/>
            </a:pPr>
            <a:r>
              <a:rPr lang="en-US" sz="4000" b="1" kern="1200" dirty="0" err="1">
                <a:solidFill>
                  <a:srgbClr val="000000"/>
                </a:solidFill>
                <a:latin typeface="Times New Roman" pitchFamily="18" charset="0"/>
                <a:cs typeface="Times New Roman" pitchFamily="18" charset="0"/>
              </a:rPr>
              <a:t>Em</a:t>
            </a:r>
            <a:r>
              <a:rPr lang="en-US" sz="4000" b="1" kern="1200" dirty="0">
                <a:solidFill>
                  <a:srgbClr val="000000"/>
                </a:solidFill>
                <a:latin typeface="Times New Roman" pitchFamily="18" charset="0"/>
                <a:cs typeface="Times New Roman" pitchFamily="18" charset="0"/>
              </a:rPr>
              <a:t> </a:t>
            </a:r>
            <a:r>
              <a:rPr lang="en-US" sz="4000" b="1" kern="1200" dirty="0" err="1">
                <a:solidFill>
                  <a:srgbClr val="000000"/>
                </a:solidFill>
                <a:latin typeface="Times New Roman" pitchFamily="18" charset="0"/>
                <a:cs typeface="Times New Roman" pitchFamily="18" charset="0"/>
              </a:rPr>
              <a:t>thấy</a:t>
            </a:r>
            <a:r>
              <a:rPr lang="en-US" sz="4000" b="1" kern="1200" dirty="0">
                <a:solidFill>
                  <a:srgbClr val="000000"/>
                </a:solidFill>
                <a:latin typeface="Times New Roman" pitchFamily="18" charset="0"/>
                <a:cs typeface="Times New Roman" pitchFamily="18" charset="0"/>
              </a:rPr>
              <a:t> </a:t>
            </a:r>
            <a:r>
              <a:rPr lang="en-US" sz="4000" b="1" kern="1200" dirty="0" err="1">
                <a:solidFill>
                  <a:srgbClr val="000000"/>
                </a:solidFill>
                <a:latin typeface="Times New Roman" pitchFamily="18" charset="0"/>
                <a:cs typeface="Times New Roman" pitchFamily="18" charset="0"/>
              </a:rPr>
              <a:t>những</a:t>
            </a:r>
            <a:r>
              <a:rPr lang="en-US" sz="4000" b="1" kern="1200" dirty="0">
                <a:solidFill>
                  <a:srgbClr val="000000"/>
                </a:solidFill>
                <a:latin typeface="Times New Roman" pitchFamily="18" charset="0"/>
                <a:cs typeface="Times New Roman" pitchFamily="18" charset="0"/>
              </a:rPr>
              <a:t> </a:t>
            </a:r>
            <a:r>
              <a:rPr lang="vi-VN" sz="4000" b="1" kern="1200" dirty="0">
                <a:solidFill>
                  <a:srgbClr val="000000"/>
                </a:solidFill>
                <a:latin typeface="Times New Roman" pitchFamily="18" charset="0"/>
                <a:cs typeface="Times New Roman" pitchFamily="18" charset="0"/>
              </a:rPr>
              <a:t>đ</a:t>
            </a:r>
            <a:r>
              <a:rPr lang="en-US" sz="4000" b="1" kern="1200" dirty="0" err="1">
                <a:solidFill>
                  <a:srgbClr val="000000"/>
                </a:solidFill>
                <a:latin typeface="Times New Roman" pitchFamily="18" charset="0"/>
                <a:cs typeface="Times New Roman" pitchFamily="18" charset="0"/>
              </a:rPr>
              <a:t>iều</a:t>
            </a:r>
            <a:r>
              <a:rPr lang="en-US" sz="4000" b="1" kern="1200" dirty="0">
                <a:solidFill>
                  <a:srgbClr val="000000"/>
                </a:solidFill>
                <a:latin typeface="Times New Roman" pitchFamily="18" charset="0"/>
                <a:cs typeface="Times New Roman" pitchFamily="18" charset="0"/>
              </a:rPr>
              <a:t> </a:t>
            </a:r>
            <a:r>
              <a:rPr lang="en-US" sz="4000" b="1" kern="1200" dirty="0" err="1">
                <a:solidFill>
                  <a:srgbClr val="000000"/>
                </a:solidFill>
                <a:latin typeface="Times New Roman" pitchFamily="18" charset="0"/>
                <a:cs typeface="Times New Roman" pitchFamily="18" charset="0"/>
              </a:rPr>
              <a:t>gì</a:t>
            </a:r>
            <a:r>
              <a:rPr lang="en-US" sz="4000" b="1" kern="1200" dirty="0">
                <a:solidFill>
                  <a:srgbClr val="000000"/>
                </a:solidFill>
                <a:latin typeface="Times New Roman" pitchFamily="18" charset="0"/>
                <a:cs typeface="Times New Roman" pitchFamily="18" charset="0"/>
              </a:rPr>
              <a:t> </a:t>
            </a:r>
            <a:r>
              <a:rPr lang="en-US" sz="4000" b="1" kern="1200" dirty="0" err="1">
                <a:solidFill>
                  <a:srgbClr val="000000"/>
                </a:solidFill>
                <a:latin typeface="Times New Roman" pitchFamily="18" charset="0"/>
                <a:cs typeface="Times New Roman" pitchFamily="18" charset="0"/>
              </a:rPr>
              <a:t>là</a:t>
            </a:r>
            <a:r>
              <a:rPr lang="en-US" sz="4000" b="1" kern="1200" dirty="0">
                <a:solidFill>
                  <a:srgbClr val="000000"/>
                </a:solidFill>
                <a:latin typeface="Times New Roman" pitchFamily="18" charset="0"/>
                <a:cs typeface="Times New Roman" pitchFamily="18" charset="0"/>
              </a:rPr>
              <a:t> </a:t>
            </a:r>
            <a:r>
              <a:rPr lang="en-US" sz="4000" b="1" kern="1200" dirty="0" err="1">
                <a:solidFill>
                  <a:srgbClr val="000000"/>
                </a:solidFill>
                <a:latin typeface="Times New Roman" pitchFamily="18" charset="0"/>
                <a:cs typeface="Times New Roman" pitchFamily="18" charset="0"/>
              </a:rPr>
              <a:t>tốt</a:t>
            </a:r>
            <a:r>
              <a:rPr lang="en-US" sz="4000" b="1" kern="1200" dirty="0">
                <a:solidFill>
                  <a:srgbClr val="000000"/>
                </a:solidFill>
                <a:latin typeface="Times New Roman" pitchFamily="18" charset="0"/>
                <a:cs typeface="Times New Roman" pitchFamily="18" charset="0"/>
              </a:rPr>
              <a:t> </a:t>
            </a:r>
            <a:r>
              <a:rPr lang="en-US" sz="4000" b="1" kern="1200" dirty="0" err="1">
                <a:solidFill>
                  <a:srgbClr val="000000"/>
                </a:solidFill>
                <a:latin typeface="Times New Roman" pitchFamily="18" charset="0"/>
                <a:cs typeface="Times New Roman" pitchFamily="18" charset="0"/>
              </a:rPr>
              <a:t>khi</a:t>
            </a:r>
            <a:r>
              <a:rPr lang="en-US" sz="4000" b="1" kern="1200" dirty="0">
                <a:solidFill>
                  <a:srgbClr val="000000"/>
                </a:solidFill>
                <a:latin typeface="Times New Roman" pitchFamily="18" charset="0"/>
                <a:cs typeface="Times New Roman" pitchFamily="18" charset="0"/>
              </a:rPr>
              <a:t> </a:t>
            </a:r>
            <a:r>
              <a:rPr lang="en-US" sz="4000" b="1" kern="1200" dirty="0" err="1">
                <a:solidFill>
                  <a:srgbClr val="000000"/>
                </a:solidFill>
                <a:latin typeface="Times New Roman" pitchFamily="18" charset="0"/>
                <a:cs typeface="Times New Roman" pitchFamily="18" charset="0"/>
              </a:rPr>
              <a:t>mọi</a:t>
            </a:r>
            <a:r>
              <a:rPr lang="en-US" sz="4000" b="1" kern="1200" dirty="0">
                <a:solidFill>
                  <a:srgbClr val="000000"/>
                </a:solidFill>
                <a:latin typeface="Times New Roman" pitchFamily="18" charset="0"/>
                <a:cs typeface="Times New Roman" pitchFamily="18" charset="0"/>
              </a:rPr>
              <a:t> </a:t>
            </a:r>
            <a:r>
              <a:rPr lang="en-US" sz="4000" b="1" kern="1200" dirty="0" err="1">
                <a:solidFill>
                  <a:srgbClr val="000000"/>
                </a:solidFill>
                <a:latin typeface="Times New Roman" pitchFamily="18" charset="0"/>
                <a:cs typeface="Times New Roman" pitchFamily="18" charset="0"/>
              </a:rPr>
              <a:t>ng</a:t>
            </a:r>
            <a:r>
              <a:rPr lang="vi-VN" sz="4000" b="1" kern="1200" dirty="0">
                <a:solidFill>
                  <a:srgbClr val="000000"/>
                </a:solidFill>
                <a:latin typeface="Times New Roman" pitchFamily="18" charset="0"/>
                <a:cs typeface="Times New Roman" pitchFamily="18" charset="0"/>
              </a:rPr>
              <a:t>ười</a:t>
            </a:r>
            <a:r>
              <a:rPr lang="en-US" sz="4000" b="1" kern="1200" dirty="0">
                <a:solidFill>
                  <a:srgbClr val="000000"/>
                </a:solidFill>
                <a:latin typeface="Times New Roman" pitchFamily="18" charset="0"/>
                <a:cs typeface="Times New Roman" pitchFamily="18" charset="0"/>
              </a:rPr>
              <a:t> </a:t>
            </a:r>
            <a:r>
              <a:rPr lang="en-US" sz="4000" b="1" kern="1200" dirty="0" err="1">
                <a:solidFill>
                  <a:srgbClr val="000000"/>
                </a:solidFill>
                <a:latin typeface="Times New Roman" pitchFamily="18" charset="0"/>
                <a:cs typeface="Times New Roman" pitchFamily="18" charset="0"/>
              </a:rPr>
              <a:t>luôn</a:t>
            </a:r>
            <a:r>
              <a:rPr lang="en-US" sz="4000" b="1" kern="1200" dirty="0">
                <a:solidFill>
                  <a:srgbClr val="000000"/>
                </a:solidFill>
                <a:latin typeface="Times New Roman" pitchFamily="18" charset="0"/>
                <a:cs typeface="Times New Roman" pitchFamily="18" charset="0"/>
              </a:rPr>
              <a:t> </a:t>
            </a:r>
            <a:r>
              <a:rPr lang="en-US" sz="4000" b="1" kern="1200" dirty="0" err="1">
                <a:solidFill>
                  <a:srgbClr val="000000"/>
                </a:solidFill>
                <a:latin typeface="Times New Roman" pitchFamily="18" charset="0"/>
                <a:cs typeface="Times New Roman" pitchFamily="18" charset="0"/>
              </a:rPr>
              <a:t>biết</a:t>
            </a:r>
            <a:r>
              <a:rPr lang="en-US" sz="4000" b="1" kern="1200" dirty="0">
                <a:solidFill>
                  <a:srgbClr val="000000"/>
                </a:solidFill>
                <a:latin typeface="Times New Roman" pitchFamily="18" charset="0"/>
                <a:cs typeface="Times New Roman" pitchFamily="18" charset="0"/>
              </a:rPr>
              <a:t> </a:t>
            </a:r>
            <a:r>
              <a:rPr lang="en-US" sz="4000" b="1" kern="1200" dirty="0" err="1">
                <a:solidFill>
                  <a:srgbClr val="000000"/>
                </a:solidFill>
                <a:latin typeface="Times New Roman" pitchFamily="18" charset="0"/>
                <a:cs typeface="Times New Roman" pitchFamily="18" charset="0"/>
              </a:rPr>
              <a:t>tôn</a:t>
            </a:r>
            <a:r>
              <a:rPr lang="en-US" sz="4000" b="1" kern="1200" dirty="0">
                <a:solidFill>
                  <a:srgbClr val="000000"/>
                </a:solidFill>
                <a:latin typeface="Times New Roman" pitchFamily="18" charset="0"/>
                <a:cs typeface="Times New Roman" pitchFamily="18" charset="0"/>
              </a:rPr>
              <a:t> </a:t>
            </a:r>
            <a:r>
              <a:rPr lang="en-US" sz="4000" b="1" kern="1200" dirty="0" err="1">
                <a:solidFill>
                  <a:srgbClr val="000000"/>
                </a:solidFill>
                <a:latin typeface="Times New Roman" pitchFamily="18" charset="0"/>
                <a:cs typeface="Times New Roman" pitchFamily="18" charset="0"/>
              </a:rPr>
              <a:t>trọng</a:t>
            </a:r>
            <a:r>
              <a:rPr lang="en-US" sz="4000" b="1" kern="1200" dirty="0">
                <a:solidFill>
                  <a:srgbClr val="000000"/>
                </a:solidFill>
                <a:latin typeface="Times New Roman" pitchFamily="18" charset="0"/>
                <a:cs typeface="Times New Roman" pitchFamily="18" charset="0"/>
              </a:rPr>
              <a:t> </a:t>
            </a:r>
            <a:r>
              <a:rPr lang="en-US" sz="4000" b="1" kern="1200" dirty="0" err="1">
                <a:solidFill>
                  <a:srgbClr val="000000"/>
                </a:solidFill>
                <a:latin typeface="Times New Roman" pitchFamily="18" charset="0"/>
                <a:cs typeface="Times New Roman" pitchFamily="18" charset="0"/>
              </a:rPr>
              <a:t>lẫn</a:t>
            </a:r>
            <a:r>
              <a:rPr lang="en-US" sz="4000" b="1" kern="1200" dirty="0">
                <a:solidFill>
                  <a:srgbClr val="000000"/>
                </a:solidFill>
                <a:latin typeface="Times New Roman" pitchFamily="18" charset="0"/>
                <a:cs typeface="Times New Roman" pitchFamily="18" charset="0"/>
              </a:rPr>
              <a:t> </a:t>
            </a:r>
            <a:r>
              <a:rPr lang="en-US" sz="4000" b="1" kern="1200" dirty="0" err="1">
                <a:solidFill>
                  <a:srgbClr val="000000"/>
                </a:solidFill>
                <a:latin typeface="Times New Roman" pitchFamily="18" charset="0"/>
                <a:cs typeface="Times New Roman" pitchFamily="18" charset="0"/>
              </a:rPr>
              <a:t>nhau</a:t>
            </a:r>
            <a:r>
              <a:rPr lang="en-US" sz="4000" b="1" kern="1200" dirty="0">
                <a:solidFill>
                  <a:srgbClr val="000000"/>
                </a:solidFill>
                <a:latin typeface="Times New Roman" pitchFamily="18" charset="0"/>
                <a:cs typeface="Times New Roman" pitchFamily="18" charset="0"/>
              </a:rPr>
              <a:t> ?</a:t>
            </a:r>
          </a:p>
          <a:p>
            <a:pPr marL="609600" indent="-609600" eaLnBrk="1" hangingPunct="1">
              <a:lnSpc>
                <a:spcPct val="90000"/>
              </a:lnSpc>
              <a:buFontTx/>
              <a:buChar char="-"/>
              <a:defRPr/>
            </a:pPr>
            <a:endParaRPr lang="en-US" sz="2800" b="1" dirty="0">
              <a:latin typeface="Times New Roman" pitchFamily="18" charset="0"/>
            </a:endParaRPr>
          </a:p>
        </p:txBody>
      </p: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1932">
                                            <p:txEl>
                                              <p:pRg st="0" end="0"/>
                                            </p:txEl>
                                          </p:spTgt>
                                        </p:tgtEl>
                                        <p:attrNameLst>
                                          <p:attrName>style.visibility</p:attrName>
                                        </p:attrNameLst>
                                      </p:cBhvr>
                                      <p:to>
                                        <p:strVal val="visible"/>
                                      </p:to>
                                    </p:set>
                                    <p:anim calcmode="lin" valueType="num">
                                      <p:cBhvr>
                                        <p:cTn id="7" dur="1000" fill="hold"/>
                                        <p:tgtEl>
                                          <p:spTgt spid="8193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193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193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19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eaLnBrk="1" hangingPunct="1">
              <a:defRPr/>
            </a:pPr>
            <a:endParaRPr lang="en-US"/>
          </a:p>
        </p:txBody>
      </p:sp>
      <p:sp>
        <p:nvSpPr>
          <p:cNvPr id="279555" name="Rectangle 3"/>
          <p:cNvSpPr>
            <a:spLocks noGrp="1" noChangeArrowheads="1"/>
          </p:cNvSpPr>
          <p:nvPr>
            <p:ph type="body" idx="1"/>
          </p:nvPr>
        </p:nvSpPr>
        <p:spPr/>
        <p:txBody>
          <a:bodyPr/>
          <a:lstStyle/>
          <a:p>
            <a:pPr eaLnBrk="1" hangingPunct="1">
              <a:defRPr/>
            </a:pPr>
            <a:endParaRPr lang="en-US"/>
          </a:p>
        </p:txBody>
      </p:sp>
      <p:pic>
        <p:nvPicPr>
          <p:cNvPr id="129028" name="Picture 4" descr="2009918211723849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558" name="Text Box 6"/>
          <p:cNvSpPr txBox="1">
            <a:spLocks noChangeArrowheads="1"/>
          </p:cNvSpPr>
          <p:nvPr/>
        </p:nvSpPr>
        <p:spPr bwMode="auto">
          <a:xfrm>
            <a:off x="381000" y="914400"/>
            <a:ext cx="838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eaLnBrk="1" hangingPunct="1">
              <a:defRPr/>
            </a:pPr>
            <a:r>
              <a:rPr lang="en-US" sz="3600" b="1" dirty="0" err="1">
                <a:solidFill>
                  <a:schemeClr val="bg1">
                    <a:lumMod val="50000"/>
                  </a:schemeClr>
                </a:solidFill>
                <a:cs typeface="Times New Roman" pitchFamily="18" charset="0"/>
              </a:rPr>
              <a:t>Em</a:t>
            </a:r>
            <a:r>
              <a:rPr lang="en-US" sz="3600" b="1" dirty="0">
                <a:solidFill>
                  <a:schemeClr val="bg1">
                    <a:lumMod val="50000"/>
                  </a:schemeClr>
                </a:solidFill>
                <a:cs typeface="Times New Roman" pitchFamily="18" charset="0"/>
              </a:rPr>
              <a:t> </a:t>
            </a:r>
            <a:r>
              <a:rPr lang="en-US" sz="3600" b="1" dirty="0" err="1">
                <a:solidFill>
                  <a:schemeClr val="bg1">
                    <a:lumMod val="50000"/>
                  </a:schemeClr>
                </a:solidFill>
                <a:cs typeface="Times New Roman" pitchFamily="18" charset="0"/>
              </a:rPr>
              <a:t>hãy</a:t>
            </a:r>
            <a:r>
              <a:rPr lang="en-US" sz="3600" b="1" dirty="0">
                <a:solidFill>
                  <a:schemeClr val="bg1">
                    <a:lumMod val="50000"/>
                  </a:schemeClr>
                </a:solidFill>
                <a:cs typeface="Times New Roman" pitchFamily="18" charset="0"/>
              </a:rPr>
              <a:t> </a:t>
            </a:r>
            <a:r>
              <a:rPr lang="en-US" sz="3600" b="1" dirty="0" err="1">
                <a:solidFill>
                  <a:schemeClr val="bg1">
                    <a:lumMod val="50000"/>
                  </a:schemeClr>
                </a:solidFill>
                <a:cs typeface="Times New Roman" pitchFamily="18" charset="0"/>
              </a:rPr>
              <a:t>cho</a:t>
            </a:r>
            <a:r>
              <a:rPr lang="en-US" sz="3600" b="1" dirty="0">
                <a:solidFill>
                  <a:schemeClr val="bg1">
                    <a:lumMod val="50000"/>
                  </a:schemeClr>
                </a:solidFill>
                <a:cs typeface="Times New Roman" pitchFamily="18" charset="0"/>
              </a:rPr>
              <a:t> </a:t>
            </a:r>
            <a:r>
              <a:rPr lang="en-US" sz="3600" b="1" dirty="0" err="1">
                <a:solidFill>
                  <a:schemeClr val="bg1">
                    <a:lumMod val="50000"/>
                  </a:schemeClr>
                </a:solidFill>
                <a:cs typeface="Times New Roman" pitchFamily="18" charset="0"/>
              </a:rPr>
              <a:t>cô</a:t>
            </a:r>
            <a:r>
              <a:rPr lang="en-US" sz="3600" b="1" dirty="0">
                <a:solidFill>
                  <a:schemeClr val="bg1">
                    <a:lumMod val="50000"/>
                  </a:schemeClr>
                </a:solidFill>
                <a:cs typeface="Times New Roman" pitchFamily="18" charset="0"/>
              </a:rPr>
              <a:t> </a:t>
            </a:r>
            <a:r>
              <a:rPr lang="en-US" sz="3600" b="1" dirty="0" err="1">
                <a:solidFill>
                  <a:schemeClr val="bg1">
                    <a:lumMod val="50000"/>
                  </a:schemeClr>
                </a:solidFill>
                <a:cs typeface="Times New Roman" pitchFamily="18" charset="0"/>
              </a:rPr>
              <a:t>biết</a:t>
            </a:r>
            <a:r>
              <a:rPr lang="en-US" sz="3600" b="1" dirty="0">
                <a:solidFill>
                  <a:schemeClr val="bg1">
                    <a:lumMod val="50000"/>
                  </a:schemeClr>
                </a:solidFill>
                <a:cs typeface="Times New Roman" pitchFamily="18" charset="0"/>
              </a:rPr>
              <a:t> </a:t>
            </a:r>
            <a:r>
              <a:rPr lang="en-US" sz="3600" b="1" dirty="0" err="1">
                <a:solidFill>
                  <a:schemeClr val="bg1">
                    <a:lumMod val="50000"/>
                  </a:schemeClr>
                </a:solidFill>
                <a:cs typeface="Times New Roman" pitchFamily="18" charset="0"/>
              </a:rPr>
              <a:t>vì</a:t>
            </a:r>
            <a:r>
              <a:rPr lang="en-US" sz="3600" b="1" dirty="0">
                <a:solidFill>
                  <a:schemeClr val="bg1">
                    <a:lumMod val="50000"/>
                  </a:schemeClr>
                </a:solidFill>
                <a:cs typeface="Times New Roman" pitchFamily="18" charset="0"/>
              </a:rPr>
              <a:t> </a:t>
            </a:r>
            <a:r>
              <a:rPr lang="en-US" sz="3600" b="1" dirty="0" err="1">
                <a:solidFill>
                  <a:schemeClr val="bg1">
                    <a:lumMod val="50000"/>
                  </a:schemeClr>
                </a:solidFill>
                <a:cs typeface="Times New Roman" pitchFamily="18" charset="0"/>
              </a:rPr>
              <a:t>sao</a:t>
            </a:r>
            <a:r>
              <a:rPr lang="en-US" sz="3600" b="1" dirty="0">
                <a:solidFill>
                  <a:schemeClr val="bg1">
                    <a:lumMod val="50000"/>
                  </a:schemeClr>
                </a:solidFill>
                <a:cs typeface="Times New Roman" pitchFamily="18" charset="0"/>
              </a:rPr>
              <a:t> </a:t>
            </a:r>
            <a:r>
              <a:rPr lang="en-US" sz="3600" b="1" dirty="0" err="1">
                <a:solidFill>
                  <a:schemeClr val="bg1">
                    <a:lumMod val="50000"/>
                  </a:schemeClr>
                </a:solidFill>
                <a:cs typeface="Times New Roman" pitchFamily="18" charset="0"/>
              </a:rPr>
              <a:t>chúng</a:t>
            </a:r>
            <a:r>
              <a:rPr lang="en-US" sz="3600" b="1" dirty="0">
                <a:solidFill>
                  <a:schemeClr val="bg1">
                    <a:lumMod val="50000"/>
                  </a:schemeClr>
                </a:solidFill>
                <a:cs typeface="Times New Roman" pitchFamily="18" charset="0"/>
              </a:rPr>
              <a:t> ta </a:t>
            </a:r>
            <a:r>
              <a:rPr lang="en-US" sz="3600" b="1" dirty="0" err="1">
                <a:solidFill>
                  <a:schemeClr val="bg1">
                    <a:lumMod val="50000"/>
                  </a:schemeClr>
                </a:solidFill>
                <a:cs typeface="Times New Roman" pitchFamily="18" charset="0"/>
              </a:rPr>
              <a:t>cần</a:t>
            </a:r>
            <a:r>
              <a:rPr lang="en-US" sz="3600" b="1" dirty="0">
                <a:solidFill>
                  <a:schemeClr val="bg1">
                    <a:lumMod val="50000"/>
                  </a:schemeClr>
                </a:solidFill>
                <a:cs typeface="Times New Roman" pitchFamily="18" charset="0"/>
              </a:rPr>
              <a:t> </a:t>
            </a:r>
            <a:r>
              <a:rPr lang="en-US" sz="3600" b="1" dirty="0" err="1">
                <a:solidFill>
                  <a:schemeClr val="bg1">
                    <a:lumMod val="50000"/>
                  </a:schemeClr>
                </a:solidFill>
                <a:cs typeface="Times New Roman" pitchFamily="18" charset="0"/>
              </a:rPr>
              <a:t>phải</a:t>
            </a:r>
            <a:r>
              <a:rPr lang="en-US" sz="3600" b="1" dirty="0">
                <a:solidFill>
                  <a:schemeClr val="bg1">
                    <a:lumMod val="50000"/>
                  </a:schemeClr>
                </a:solidFill>
                <a:cs typeface="Times New Roman" pitchFamily="18" charset="0"/>
              </a:rPr>
              <a:t> </a:t>
            </a:r>
            <a:r>
              <a:rPr lang="en-US" sz="3600" b="1" dirty="0" err="1">
                <a:solidFill>
                  <a:schemeClr val="bg1">
                    <a:lumMod val="50000"/>
                  </a:schemeClr>
                </a:solidFill>
                <a:cs typeface="Times New Roman" pitchFamily="18" charset="0"/>
              </a:rPr>
              <a:t>tôn</a:t>
            </a:r>
            <a:r>
              <a:rPr lang="en-US" sz="3600" b="1" dirty="0">
                <a:solidFill>
                  <a:schemeClr val="bg1">
                    <a:lumMod val="50000"/>
                  </a:schemeClr>
                </a:solidFill>
                <a:cs typeface="Times New Roman" pitchFamily="18" charset="0"/>
              </a:rPr>
              <a:t> </a:t>
            </a:r>
            <a:r>
              <a:rPr lang="en-US" sz="3600" b="1" dirty="0" err="1">
                <a:solidFill>
                  <a:schemeClr val="bg1">
                    <a:lumMod val="50000"/>
                  </a:schemeClr>
                </a:solidFill>
                <a:cs typeface="Times New Roman" pitchFamily="18" charset="0"/>
              </a:rPr>
              <a:t>trọng</a:t>
            </a:r>
            <a:r>
              <a:rPr lang="en-US" sz="3600" b="1" dirty="0">
                <a:solidFill>
                  <a:schemeClr val="bg1">
                    <a:lumMod val="50000"/>
                  </a:schemeClr>
                </a:solidFill>
                <a:cs typeface="Times New Roman" pitchFamily="18" charset="0"/>
              </a:rPr>
              <a:t> ng</a:t>
            </a:r>
            <a:r>
              <a:rPr lang="vi-VN" sz="3600" b="1" dirty="0">
                <a:solidFill>
                  <a:schemeClr val="bg1">
                    <a:lumMod val="50000"/>
                  </a:schemeClr>
                </a:solidFill>
                <a:cs typeface="Times New Roman" pitchFamily="18" charset="0"/>
              </a:rPr>
              <a:t>ười</a:t>
            </a:r>
            <a:r>
              <a:rPr lang="en-US" sz="3600" b="1" dirty="0">
                <a:solidFill>
                  <a:schemeClr val="bg1">
                    <a:lumMod val="50000"/>
                  </a:schemeClr>
                </a:solidFill>
                <a:cs typeface="Times New Roman" pitchFamily="18" charset="0"/>
              </a:rPr>
              <a:t> </a:t>
            </a:r>
            <a:r>
              <a:rPr lang="en-US" sz="3600" b="1" dirty="0" err="1">
                <a:solidFill>
                  <a:schemeClr val="bg1">
                    <a:lumMod val="50000"/>
                  </a:schemeClr>
                </a:solidFill>
                <a:cs typeface="Times New Roman" pitchFamily="18" charset="0"/>
              </a:rPr>
              <a:t>khác</a:t>
            </a:r>
            <a:r>
              <a:rPr lang="en-US" sz="3600" b="1" dirty="0">
                <a:solidFill>
                  <a:schemeClr val="bg1">
                    <a:lumMod val="50000"/>
                  </a:schemeClr>
                </a:solidFill>
                <a:cs typeface="Times New Roman" pitchFamily="18" charset="0"/>
              </a:rPr>
              <a:t> ?</a:t>
            </a:r>
          </a:p>
        </p:txBody>
      </p:sp>
      <p:sp>
        <p:nvSpPr>
          <p:cNvPr id="129030" name="Text Box 7"/>
          <p:cNvSpPr txBox="1">
            <a:spLocks noChangeArrowheads="1"/>
          </p:cNvSpPr>
          <p:nvPr/>
        </p:nvSpPr>
        <p:spPr bwMode="auto">
          <a:xfrm>
            <a:off x="457200" y="1926431"/>
            <a:ext cx="800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eaLnBrk="1" hangingPunct="1">
              <a:spcBef>
                <a:spcPct val="0"/>
              </a:spcBef>
              <a:buClrTx/>
              <a:buSzTx/>
              <a:buFontTx/>
              <a:buNone/>
            </a:pPr>
            <a:endParaRPr lang="en-US" altLang="en-US" sz="3600">
              <a:solidFill>
                <a:srgbClr val="FFFFFF"/>
              </a:solidFill>
              <a:latin typeface="VNI-Times" pitchFamily="2"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9558"/>
                                        </p:tgtEl>
                                        <p:attrNameLst>
                                          <p:attrName>style.visibility</p:attrName>
                                        </p:attrNameLst>
                                      </p:cBhvr>
                                      <p:to>
                                        <p:strVal val="visible"/>
                                      </p:to>
                                    </p:set>
                                    <p:animEffect transition="in" filter="circle(in)">
                                      <p:cBhvr>
                                        <p:cTn id="7" dur="2000"/>
                                        <p:tgtEl>
                                          <p:spTgt spid="279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0050" name="WordArt 3"/>
          <p:cNvSpPr>
            <a:spLocks noChangeArrowheads="1" noChangeShapeType="1" noTextEdit="1"/>
          </p:cNvSpPr>
          <p:nvPr/>
        </p:nvSpPr>
        <p:spPr bwMode="auto">
          <a:xfrm>
            <a:off x="3200400" y="114300"/>
            <a:ext cx="4267200" cy="342900"/>
          </a:xfrm>
          <a:prstGeom prst="rect">
            <a:avLst/>
          </a:prstGeom>
        </p:spPr>
        <p:txBody>
          <a:bodyPr wrap="none" fromWordArt="1">
            <a:prstTxWarp prst="textWave1">
              <a:avLst>
                <a:gd name="adj1" fmla="val 0"/>
                <a:gd name="adj2" fmla="val -611"/>
              </a:avLst>
            </a:prstTxWarp>
          </a:bodyPr>
          <a:lstStyle/>
          <a:p>
            <a:pPr algn="ctr"/>
            <a:r>
              <a:rPr lang="en-US" sz="3600" kern="10">
                <a:ln w="9525">
                  <a:solidFill>
                    <a:srgbClr val="000000"/>
                  </a:solidFill>
                  <a:round/>
                  <a:headEnd/>
                  <a:tailEnd/>
                </a:ln>
                <a:gradFill rotWithShape="1">
                  <a:gsLst>
                    <a:gs pos="0">
                      <a:srgbClr val="000000"/>
                    </a:gs>
                    <a:gs pos="50000">
                      <a:srgbClr val="66CCFF"/>
                    </a:gs>
                    <a:gs pos="100000">
                      <a:srgbClr val="000000"/>
                    </a:gs>
                  </a:gsLst>
                  <a:lin ang="5400000" scaled="1"/>
                </a:gradFill>
                <a:effectLst>
                  <a:outerShdw dist="53882" dir="2700000" algn="ctr" rotWithShape="0">
                    <a:srgbClr val="C0C0C0">
                      <a:alpha val="79999"/>
                    </a:srgbClr>
                  </a:outerShdw>
                </a:effectLst>
                <a:latin typeface="Times New Roman"/>
                <a:cs typeface="Times New Roman"/>
              </a:rPr>
              <a:t>        </a:t>
            </a:r>
          </a:p>
        </p:txBody>
      </p:sp>
      <p:sp>
        <p:nvSpPr>
          <p:cNvPr id="130051" name="Rectangle 10"/>
          <p:cNvSpPr>
            <a:spLocks noChangeArrowheads="1"/>
          </p:cNvSpPr>
          <p:nvPr/>
        </p:nvSpPr>
        <p:spPr bwMode="auto">
          <a:xfrm>
            <a:off x="685800" y="1143000"/>
            <a:ext cx="7391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en-US" altLang="en-US">
              <a:solidFill>
                <a:srgbClr val="0000FF"/>
              </a:solidFill>
              <a:latin typeface="Times New Roman" pitchFamily="18" charset="0"/>
            </a:endParaRPr>
          </a:p>
        </p:txBody>
      </p:sp>
      <p:pic>
        <p:nvPicPr>
          <p:cNvPr id="130052" name="Picture 11" descr="Pictur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572000"/>
            <a:ext cx="990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7"/>
          <p:cNvSpPr>
            <a:spLocks noChangeArrowheads="1"/>
          </p:cNvSpPr>
          <p:nvPr/>
        </p:nvSpPr>
        <p:spPr bwMode="auto">
          <a:xfrm>
            <a:off x="1" y="888207"/>
            <a:ext cx="5038725" cy="264319"/>
          </a:xfrm>
          <a:prstGeom prst="rect">
            <a:avLst/>
          </a:prstGeom>
          <a:noFill/>
          <a:ln w="9525">
            <a:noFill/>
            <a:miter lim="800000"/>
            <a:headEnd/>
            <a:tailEnd/>
          </a:ln>
          <a:effectLst/>
        </p:spPr>
        <p:txBody>
          <a:bodyPr wrap="none" anchor="ctr"/>
          <a:lstStyle/>
          <a:p>
            <a:pPr algn="ctr">
              <a:defRPr/>
            </a:pPr>
            <a:r>
              <a:rPr lang="en-US" sz="3200" b="1" dirty="0">
                <a:solidFill>
                  <a:srgbClr val="FF0000"/>
                </a:solidFill>
                <a:effectLst>
                  <a:outerShdw blurRad="38100" dist="38100" dir="2700000" algn="tl">
                    <a:srgbClr val="C0C0C0"/>
                  </a:outerShdw>
                </a:effectLst>
              </a:rPr>
              <a:t>II. </a:t>
            </a:r>
            <a:r>
              <a:rPr lang="en-US" sz="3200" b="1" u="sng" dirty="0" err="1">
                <a:solidFill>
                  <a:srgbClr val="FF0000"/>
                </a:solidFill>
                <a:effectLst>
                  <a:outerShdw blurRad="38100" dist="38100" dir="2700000" algn="tl">
                    <a:srgbClr val="C0C0C0"/>
                  </a:outerShdw>
                </a:effectLst>
              </a:rPr>
              <a:t>Nội</a:t>
            </a:r>
            <a:r>
              <a:rPr lang="en-US" sz="3200" b="1" u="sng" dirty="0">
                <a:solidFill>
                  <a:srgbClr val="FF0000"/>
                </a:solidFill>
                <a:effectLst>
                  <a:outerShdw blurRad="38100" dist="38100" dir="2700000" algn="tl">
                    <a:srgbClr val="C0C0C0"/>
                  </a:outerShdw>
                </a:effectLst>
              </a:rPr>
              <a:t> dung </a:t>
            </a:r>
            <a:r>
              <a:rPr lang="en-US" sz="3200" b="1" u="sng" dirty="0" err="1">
                <a:solidFill>
                  <a:srgbClr val="FF0000"/>
                </a:solidFill>
                <a:effectLst>
                  <a:outerShdw blurRad="38100" dist="38100" dir="2700000" algn="tl">
                    <a:srgbClr val="C0C0C0"/>
                  </a:outerShdw>
                </a:effectLst>
              </a:rPr>
              <a:t>bài</a:t>
            </a:r>
            <a:r>
              <a:rPr lang="en-US" sz="3200" b="1" u="sng" dirty="0">
                <a:solidFill>
                  <a:srgbClr val="FF0000"/>
                </a:solidFill>
                <a:effectLst>
                  <a:outerShdw blurRad="38100" dist="38100" dir="2700000" algn="tl">
                    <a:srgbClr val="C0C0C0"/>
                  </a:outerShdw>
                </a:effectLst>
              </a:rPr>
              <a:t> </a:t>
            </a:r>
            <a:r>
              <a:rPr lang="en-US" sz="3200" b="1" u="sng" dirty="0" err="1">
                <a:solidFill>
                  <a:srgbClr val="FF0000"/>
                </a:solidFill>
                <a:effectLst>
                  <a:outerShdw blurRad="38100" dist="38100" dir="2700000" algn="tl">
                    <a:srgbClr val="C0C0C0"/>
                  </a:outerShdw>
                </a:effectLst>
              </a:rPr>
              <a:t>học</a:t>
            </a:r>
            <a:r>
              <a:rPr lang="en-US" sz="3200" b="1" dirty="0">
                <a:solidFill>
                  <a:srgbClr val="FF0000"/>
                </a:solidFill>
                <a:effectLst>
                  <a:outerShdw blurRad="38100" dist="38100" dir="2700000" algn="tl">
                    <a:srgbClr val="C0C0C0"/>
                  </a:outerShdw>
                </a:effectLst>
              </a:rPr>
              <a:t> :</a:t>
            </a:r>
          </a:p>
        </p:txBody>
      </p:sp>
      <p:sp>
        <p:nvSpPr>
          <p:cNvPr id="2" name="Rectangle 1"/>
          <p:cNvSpPr/>
          <p:nvPr/>
        </p:nvSpPr>
        <p:spPr>
          <a:xfrm>
            <a:off x="827089" y="201216"/>
            <a:ext cx="8066087" cy="646331"/>
          </a:xfrm>
          <a:prstGeom prst="rect">
            <a:avLst/>
          </a:prstGeom>
        </p:spPr>
        <p:txBody>
          <a:bodyPr>
            <a:spAutoFit/>
          </a:bodyPr>
          <a:lstStyle/>
          <a:p>
            <a:pPr eaLnBrk="1" fontAlgn="auto" hangingPunct="1">
              <a:spcBef>
                <a:spcPts val="0"/>
              </a:spcBef>
              <a:spcAft>
                <a:spcPts val="0"/>
              </a:spcAft>
              <a:defRPr/>
            </a:pPr>
            <a:r>
              <a:rPr lang="en-US" sz="3600" b="1" kern="0" dirty="0">
                <a:solidFill>
                  <a:srgbClr val="FF0000"/>
                </a:solidFill>
                <a:cs typeface="Times New Roman" pitchFamily="18" charset="0"/>
              </a:rPr>
              <a:t>BÀI 3 : TÔN TRỌNG NG</a:t>
            </a:r>
            <a:r>
              <a:rPr lang="vi-VN" sz="3600" b="1" kern="0" dirty="0">
                <a:solidFill>
                  <a:srgbClr val="FF0000"/>
                </a:solidFill>
                <a:cs typeface="Times New Roman" pitchFamily="18" charset="0"/>
              </a:rPr>
              <a:t>ƯỜI</a:t>
            </a:r>
            <a:r>
              <a:rPr lang="en-US" sz="3600" b="1" kern="0" dirty="0">
                <a:solidFill>
                  <a:srgbClr val="FF0000"/>
                </a:solidFill>
                <a:cs typeface="Times New Roman" pitchFamily="18" charset="0"/>
              </a:rPr>
              <a:t> KHÁC</a:t>
            </a:r>
            <a:endParaRPr lang="en-US" sz="1800" kern="0" dirty="0">
              <a:solidFill>
                <a:srgbClr val="FF0000"/>
              </a:solidFill>
            </a:endParaRPr>
          </a:p>
        </p:txBody>
      </p:sp>
      <p:sp>
        <p:nvSpPr>
          <p:cNvPr id="5" name="Rectangle 4"/>
          <p:cNvSpPr/>
          <p:nvPr/>
        </p:nvSpPr>
        <p:spPr>
          <a:xfrm>
            <a:off x="665164" y="1152525"/>
            <a:ext cx="2212465" cy="584775"/>
          </a:xfrm>
          <a:prstGeom prst="rect">
            <a:avLst/>
          </a:prstGeom>
        </p:spPr>
        <p:txBody>
          <a:bodyPr wrap="none">
            <a:spAutoFit/>
          </a:bodyPr>
          <a:lstStyle/>
          <a:p>
            <a:pPr marL="711200" indent="-711200" eaLnBrk="1" hangingPunct="1">
              <a:spcBef>
                <a:spcPct val="20000"/>
              </a:spcBef>
              <a:buClr>
                <a:srgbClr val="00CC66"/>
              </a:buClr>
              <a:buSzPct val="95000"/>
              <a:defRPr/>
            </a:pPr>
            <a:r>
              <a:rPr lang="en-US" sz="3200" b="1" kern="0" dirty="0">
                <a:solidFill>
                  <a:srgbClr val="0000FF"/>
                </a:solidFill>
                <a:cs typeface="Times New Roman" pitchFamily="18" charset="0"/>
              </a:rPr>
              <a:t>2. </a:t>
            </a:r>
            <a:r>
              <a:rPr lang="en-US" sz="3200" b="1" u="sng" kern="0" dirty="0">
                <a:solidFill>
                  <a:srgbClr val="0000FF"/>
                </a:solidFill>
                <a:cs typeface="Times New Roman" pitchFamily="18" charset="0"/>
              </a:rPr>
              <a:t>Ý </a:t>
            </a:r>
            <a:r>
              <a:rPr lang="en-US" sz="3200" b="1" u="sng" kern="0" dirty="0" err="1">
                <a:solidFill>
                  <a:srgbClr val="0000FF"/>
                </a:solidFill>
                <a:cs typeface="Times New Roman" pitchFamily="18" charset="0"/>
              </a:rPr>
              <a:t>nghĩa</a:t>
            </a:r>
            <a:r>
              <a:rPr lang="en-US" sz="3200" b="1" kern="0" dirty="0">
                <a:solidFill>
                  <a:srgbClr val="0000FF"/>
                </a:solidFill>
                <a:cs typeface="Times New Roman" pitchFamily="18" charset="0"/>
              </a:rPr>
              <a:t> :</a:t>
            </a:r>
          </a:p>
        </p:txBody>
      </p:sp>
      <p:sp>
        <p:nvSpPr>
          <p:cNvPr id="16" name="Rectangle 2"/>
          <p:cNvSpPr txBox="1">
            <a:spLocks noChangeArrowheads="1"/>
          </p:cNvSpPr>
          <p:nvPr/>
        </p:nvSpPr>
        <p:spPr bwMode="auto">
          <a:xfrm>
            <a:off x="244475" y="1788319"/>
            <a:ext cx="8648700" cy="2793206"/>
          </a:xfrm>
          <a:prstGeom prst="rect">
            <a:avLst/>
          </a:prstGeom>
          <a:noFill/>
          <a:ln>
            <a:noFill/>
          </a:ln>
          <a:effectLst/>
          <a:extLst>
            <a:ext uri="{909E8E84-426E-40DD-AFC4-6F175D3DCCD1}">
              <a14:hiddenFill xmlns:a14="http://schemas.microsoft.com/office/drawing/2010/main">
                <a:gradFill rotWithShape="1">
                  <a:gsLst>
                    <a:gs pos="0">
                      <a:srgbClr val="E6DCAC"/>
                    </a:gs>
                    <a:gs pos="12000">
                      <a:srgbClr val="E6D78A"/>
                    </a:gs>
                    <a:gs pos="30000">
                      <a:srgbClr val="C7AC4C"/>
                    </a:gs>
                    <a:gs pos="45000">
                      <a:srgbClr val="E6D78A"/>
                    </a:gs>
                    <a:gs pos="77000">
                      <a:srgbClr val="C7AC4C"/>
                    </a:gs>
                    <a:gs pos="100000">
                      <a:srgbClr val="E6DCAC"/>
                    </a:gs>
                  </a:gsLst>
                  <a:lin ang="2700000" scaled="1"/>
                </a:gradFill>
              </a14:hiddenFill>
            </a:ex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buClr>
                <a:srgbClr val="FFFF66"/>
              </a:buClr>
              <a:buSzPct val="75000"/>
              <a:buFont typeface="Wingdings" pitchFamily="2" charset="2"/>
              <a:buNone/>
            </a:pPr>
            <a:r>
              <a:rPr lang="en-US" altLang="en-US" b="1">
                <a:latin typeface="Times New Roman" pitchFamily="18" charset="0"/>
                <a:cs typeface="Times New Roman" pitchFamily="18" charset="0"/>
              </a:rPr>
              <a:t>- Nhận </a:t>
            </a:r>
            <a:r>
              <a:rPr lang="vi-VN" altLang="en-US" b="1">
                <a:latin typeface="Times New Roman" pitchFamily="18" charset="0"/>
                <a:cs typeface="Times New Roman" pitchFamily="18" charset="0"/>
              </a:rPr>
              <a:t>đượ</a:t>
            </a:r>
            <a:r>
              <a:rPr lang="en-US" altLang="en-US" b="1">
                <a:latin typeface="Times New Roman" pitchFamily="18" charset="0"/>
                <a:cs typeface="Times New Roman" pitchFamily="18" charset="0"/>
              </a:rPr>
              <a:t>c sự tôn trọng của ng</a:t>
            </a:r>
            <a:r>
              <a:rPr lang="vi-VN" altLang="en-US" b="1">
                <a:latin typeface="Times New Roman" pitchFamily="18" charset="0"/>
                <a:cs typeface="Times New Roman" pitchFamily="18" charset="0"/>
              </a:rPr>
              <a:t>ười</a:t>
            </a:r>
            <a:r>
              <a:rPr lang="en-US" altLang="en-US" b="1">
                <a:latin typeface="Times New Roman" pitchFamily="18" charset="0"/>
                <a:cs typeface="Times New Roman" pitchFamily="18" charset="0"/>
              </a:rPr>
              <a:t> khác đối với mình.</a:t>
            </a:r>
          </a:p>
          <a:p>
            <a:pPr algn="just" eaLnBrk="1" hangingPunct="1">
              <a:buClr>
                <a:srgbClr val="FFFF66"/>
              </a:buClr>
              <a:buSzPct val="75000"/>
              <a:buFont typeface="Wingdings" pitchFamily="2" charset="2"/>
              <a:buNone/>
            </a:pPr>
            <a:r>
              <a:rPr lang="en-US" altLang="en-US" b="1">
                <a:latin typeface="Times New Roman" pitchFamily="18" charset="0"/>
                <a:cs typeface="Times New Roman" pitchFamily="18" charset="0"/>
              </a:rPr>
              <a:t>- Góp phần làm cho quan hệ xã hội trong sáng, lành mạnh và tốt </a:t>
            </a:r>
            <a:r>
              <a:rPr lang="vi-VN" altLang="en-US" b="1">
                <a:latin typeface="Times New Roman" pitchFamily="18" charset="0"/>
                <a:cs typeface="Times New Roman" pitchFamily="18" charset="0"/>
              </a:rPr>
              <a:t>đẹp</a:t>
            </a:r>
            <a:r>
              <a:rPr lang="en-US" altLang="en-US" b="1">
                <a:latin typeface="Times New Roman" pitchFamily="18" charset="0"/>
                <a:cs typeface="Times New Roman" pitchFamily="18" charset="0"/>
              </a:rPr>
              <a: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80">
                                          <p:stCondLst>
                                            <p:cond delay="0"/>
                                          </p:stCondLst>
                                        </p:cTn>
                                        <p:tgtEl>
                                          <p:spTgt spid="16"/>
                                        </p:tgtEl>
                                      </p:cBhvr>
                                    </p:animEffect>
                                    <p:anim calcmode="lin" valueType="num">
                                      <p:cBhvr>
                                        <p:cTn id="2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0" dur="26">
                                          <p:stCondLst>
                                            <p:cond delay="650"/>
                                          </p:stCondLst>
                                        </p:cTn>
                                        <p:tgtEl>
                                          <p:spTgt spid="16"/>
                                        </p:tgtEl>
                                      </p:cBhvr>
                                      <p:to x="100000" y="60000"/>
                                    </p:animScale>
                                    <p:animScale>
                                      <p:cBhvr>
                                        <p:cTn id="31" dur="166" decel="50000">
                                          <p:stCondLst>
                                            <p:cond delay="676"/>
                                          </p:stCondLst>
                                        </p:cTn>
                                        <p:tgtEl>
                                          <p:spTgt spid="16"/>
                                        </p:tgtEl>
                                      </p:cBhvr>
                                      <p:to x="100000" y="100000"/>
                                    </p:animScale>
                                    <p:animScale>
                                      <p:cBhvr>
                                        <p:cTn id="32" dur="26">
                                          <p:stCondLst>
                                            <p:cond delay="1312"/>
                                          </p:stCondLst>
                                        </p:cTn>
                                        <p:tgtEl>
                                          <p:spTgt spid="16"/>
                                        </p:tgtEl>
                                      </p:cBhvr>
                                      <p:to x="100000" y="80000"/>
                                    </p:animScale>
                                    <p:animScale>
                                      <p:cBhvr>
                                        <p:cTn id="33" dur="166" decel="50000">
                                          <p:stCondLst>
                                            <p:cond delay="1338"/>
                                          </p:stCondLst>
                                        </p:cTn>
                                        <p:tgtEl>
                                          <p:spTgt spid="16"/>
                                        </p:tgtEl>
                                      </p:cBhvr>
                                      <p:to x="100000" y="100000"/>
                                    </p:animScale>
                                    <p:animScale>
                                      <p:cBhvr>
                                        <p:cTn id="34" dur="26">
                                          <p:stCondLst>
                                            <p:cond delay="1642"/>
                                          </p:stCondLst>
                                        </p:cTn>
                                        <p:tgtEl>
                                          <p:spTgt spid="16"/>
                                        </p:tgtEl>
                                      </p:cBhvr>
                                      <p:to x="100000" y="90000"/>
                                    </p:animScale>
                                    <p:animScale>
                                      <p:cBhvr>
                                        <p:cTn id="35" dur="166" decel="50000">
                                          <p:stCondLst>
                                            <p:cond delay="1668"/>
                                          </p:stCondLst>
                                        </p:cTn>
                                        <p:tgtEl>
                                          <p:spTgt spid="16"/>
                                        </p:tgtEl>
                                      </p:cBhvr>
                                      <p:to x="100000" y="100000"/>
                                    </p:animScale>
                                    <p:animScale>
                                      <p:cBhvr>
                                        <p:cTn id="36" dur="26">
                                          <p:stCondLst>
                                            <p:cond delay="1808"/>
                                          </p:stCondLst>
                                        </p:cTn>
                                        <p:tgtEl>
                                          <p:spTgt spid="16"/>
                                        </p:tgtEl>
                                      </p:cBhvr>
                                      <p:to x="100000" y="95000"/>
                                    </p:animScale>
                                    <p:animScale>
                                      <p:cBhvr>
                                        <p:cTn id="37"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P spid="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31074" name="Rectangle 3"/>
          <p:cNvSpPr>
            <a:spLocks noChangeArrowheads="1"/>
          </p:cNvSpPr>
          <p:nvPr/>
        </p:nvSpPr>
        <p:spPr bwMode="auto">
          <a:xfrm>
            <a:off x="723900" y="858441"/>
            <a:ext cx="7634288"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0"/>
              </a:spcBef>
              <a:buFontTx/>
              <a:buNone/>
            </a:pPr>
            <a:endParaRPr lang="en-US" altLang="en-US" b="1">
              <a:solidFill>
                <a:srgbClr val="000000"/>
              </a:solidFill>
              <a:cs typeface="Arial" pitchFamily="34" charset="0"/>
            </a:endParaRPr>
          </a:p>
        </p:txBody>
      </p:sp>
      <p:sp>
        <p:nvSpPr>
          <p:cNvPr id="81932" name="Rectangle 12"/>
          <p:cNvSpPr>
            <a:spLocks noGrp="1" noChangeArrowheads="1"/>
          </p:cNvSpPr>
          <p:nvPr>
            <p:ph type="body" idx="1"/>
          </p:nvPr>
        </p:nvSpPr>
        <p:spPr>
          <a:xfrm>
            <a:off x="518864" y="1146473"/>
            <a:ext cx="8229600" cy="2289373"/>
          </a:xfrm>
        </p:spPr>
        <p:txBody>
          <a:bodyPr/>
          <a:lstStyle/>
          <a:p>
            <a:pPr marL="0" indent="0" algn="just" eaLnBrk="1" hangingPunct="1">
              <a:spcBef>
                <a:spcPct val="0"/>
              </a:spcBef>
              <a:buClr>
                <a:srgbClr val="FFFF66"/>
              </a:buClr>
              <a:buFontTx/>
              <a:buNone/>
              <a:defRPr/>
            </a:pPr>
            <a:r>
              <a:rPr lang="en-US" b="1" kern="1200" dirty="0">
                <a:solidFill>
                  <a:srgbClr val="C00000"/>
                </a:solidFill>
                <a:latin typeface="Times New Roman" pitchFamily="18" charset="0"/>
                <a:cs typeface="Times New Roman" pitchFamily="18" charset="0"/>
              </a:rPr>
              <a:t> </a:t>
            </a:r>
            <a:r>
              <a:rPr lang="en-US" b="1" kern="1200" dirty="0" err="1">
                <a:solidFill>
                  <a:srgbClr val="000000"/>
                </a:solidFill>
                <a:latin typeface="Times New Roman" pitchFamily="18" charset="0"/>
                <a:cs typeface="Times New Roman" pitchFamily="18" charset="0"/>
              </a:rPr>
              <a:t>Em</a:t>
            </a:r>
            <a:r>
              <a:rPr lang="en-US" b="1" kern="1200" dirty="0">
                <a:solidFill>
                  <a:srgbClr val="000000"/>
                </a:solidFill>
                <a:latin typeface="Times New Roman" pitchFamily="18" charset="0"/>
                <a:cs typeface="Times New Roman" pitchFamily="18" charset="0"/>
              </a:rPr>
              <a:t> </a:t>
            </a:r>
            <a:r>
              <a:rPr lang="en-US" b="1" kern="1200" dirty="0" err="1">
                <a:solidFill>
                  <a:srgbClr val="000000"/>
                </a:solidFill>
                <a:latin typeface="Times New Roman" pitchFamily="18" charset="0"/>
                <a:cs typeface="Times New Roman" pitchFamily="18" charset="0"/>
              </a:rPr>
              <a:t>thấy</a:t>
            </a:r>
            <a:r>
              <a:rPr lang="en-US" b="1" kern="1200" dirty="0">
                <a:solidFill>
                  <a:srgbClr val="000000"/>
                </a:solidFill>
                <a:latin typeface="Times New Roman" pitchFamily="18" charset="0"/>
                <a:cs typeface="Times New Roman" pitchFamily="18" charset="0"/>
              </a:rPr>
              <a:t> </a:t>
            </a:r>
            <a:r>
              <a:rPr lang="en-US" b="1" kern="1200" dirty="0" err="1">
                <a:solidFill>
                  <a:srgbClr val="000000"/>
                </a:solidFill>
                <a:latin typeface="Times New Roman" pitchFamily="18" charset="0"/>
                <a:cs typeface="Times New Roman" pitchFamily="18" charset="0"/>
              </a:rPr>
              <a:t>các</a:t>
            </a:r>
            <a:r>
              <a:rPr lang="en-US" b="1" kern="1200" dirty="0">
                <a:solidFill>
                  <a:srgbClr val="000000"/>
                </a:solidFill>
                <a:latin typeface="Times New Roman" pitchFamily="18" charset="0"/>
                <a:cs typeface="Times New Roman" pitchFamily="18" charset="0"/>
              </a:rPr>
              <a:t> </a:t>
            </a:r>
            <a:r>
              <a:rPr lang="en-US" b="1" kern="1200" dirty="0" err="1">
                <a:solidFill>
                  <a:srgbClr val="000000"/>
                </a:solidFill>
                <a:latin typeface="Times New Roman" pitchFamily="18" charset="0"/>
                <a:cs typeface="Times New Roman" pitchFamily="18" charset="0"/>
              </a:rPr>
              <a:t>bạn</a:t>
            </a:r>
            <a:r>
              <a:rPr lang="en-US" b="1" kern="1200" dirty="0">
                <a:solidFill>
                  <a:srgbClr val="000000"/>
                </a:solidFill>
                <a:latin typeface="Times New Roman" pitchFamily="18" charset="0"/>
                <a:cs typeface="Times New Roman" pitchFamily="18" charset="0"/>
              </a:rPr>
              <a:t> </a:t>
            </a:r>
            <a:r>
              <a:rPr lang="en-US" b="1" kern="1200" dirty="0" err="1">
                <a:solidFill>
                  <a:srgbClr val="000000"/>
                </a:solidFill>
                <a:latin typeface="Times New Roman" pitchFamily="18" charset="0"/>
                <a:cs typeface="Times New Roman" pitchFamily="18" charset="0"/>
              </a:rPr>
              <a:t>học</a:t>
            </a:r>
            <a:r>
              <a:rPr lang="en-US" b="1" kern="1200" dirty="0">
                <a:solidFill>
                  <a:srgbClr val="000000"/>
                </a:solidFill>
                <a:latin typeface="Times New Roman" pitchFamily="18" charset="0"/>
                <a:cs typeface="Times New Roman" pitchFamily="18" charset="0"/>
              </a:rPr>
              <a:t> </a:t>
            </a:r>
            <a:r>
              <a:rPr lang="en-US" b="1" kern="1200" dirty="0" err="1">
                <a:solidFill>
                  <a:srgbClr val="000000"/>
                </a:solidFill>
                <a:latin typeface="Times New Roman" pitchFamily="18" charset="0"/>
                <a:cs typeface="Times New Roman" pitchFamily="18" charset="0"/>
              </a:rPr>
              <a:t>sinh</a:t>
            </a:r>
            <a:r>
              <a:rPr lang="en-US" b="1" kern="1200" dirty="0">
                <a:solidFill>
                  <a:srgbClr val="000000"/>
                </a:solidFill>
                <a:latin typeface="Times New Roman" pitchFamily="18" charset="0"/>
                <a:cs typeface="Times New Roman" pitchFamily="18" charset="0"/>
              </a:rPr>
              <a:t> ở </a:t>
            </a:r>
            <a:r>
              <a:rPr lang="en-US" b="1" kern="1200" dirty="0" err="1">
                <a:solidFill>
                  <a:srgbClr val="000000"/>
                </a:solidFill>
                <a:latin typeface="Times New Roman" pitchFamily="18" charset="0"/>
                <a:cs typeface="Times New Roman" pitchFamily="18" charset="0"/>
              </a:rPr>
              <a:t>lớp</a:t>
            </a:r>
            <a:r>
              <a:rPr lang="en-US" b="1" kern="1200" dirty="0">
                <a:solidFill>
                  <a:srgbClr val="000000"/>
                </a:solidFill>
                <a:latin typeface="Times New Roman" pitchFamily="18" charset="0"/>
                <a:cs typeface="Times New Roman" pitchFamily="18" charset="0"/>
              </a:rPr>
              <a:t>, ở </a:t>
            </a:r>
            <a:r>
              <a:rPr lang="en-US" b="1" kern="1200" dirty="0" err="1">
                <a:solidFill>
                  <a:srgbClr val="000000"/>
                </a:solidFill>
                <a:latin typeface="Times New Roman" pitchFamily="18" charset="0"/>
                <a:cs typeface="Times New Roman" pitchFamily="18" charset="0"/>
              </a:rPr>
              <a:t>tr</a:t>
            </a:r>
            <a:r>
              <a:rPr lang="vi-VN" b="1" kern="1200" dirty="0">
                <a:solidFill>
                  <a:srgbClr val="000000"/>
                </a:solidFill>
                <a:latin typeface="Times New Roman" pitchFamily="18" charset="0"/>
                <a:cs typeface="Times New Roman" pitchFamily="18" charset="0"/>
              </a:rPr>
              <a:t>ường</a:t>
            </a:r>
            <a:r>
              <a:rPr lang="en-US" b="1" kern="1200" dirty="0">
                <a:solidFill>
                  <a:srgbClr val="000000"/>
                </a:solidFill>
                <a:latin typeface="Times New Roman" pitchFamily="18" charset="0"/>
                <a:cs typeface="Times New Roman" pitchFamily="18" charset="0"/>
              </a:rPr>
              <a:t> n</a:t>
            </a:r>
            <a:r>
              <a:rPr lang="vi-VN" b="1" kern="1200" dirty="0">
                <a:solidFill>
                  <a:srgbClr val="000000"/>
                </a:solidFill>
                <a:latin typeface="Times New Roman" pitchFamily="18" charset="0"/>
                <a:cs typeface="Times New Roman" pitchFamily="18" charset="0"/>
              </a:rPr>
              <a:t>ơi</a:t>
            </a:r>
            <a:r>
              <a:rPr lang="en-US" b="1" kern="1200" dirty="0">
                <a:solidFill>
                  <a:srgbClr val="000000"/>
                </a:solidFill>
                <a:latin typeface="Times New Roman" pitchFamily="18" charset="0"/>
                <a:cs typeface="Times New Roman" pitchFamily="18" charset="0"/>
              </a:rPr>
              <a:t> </a:t>
            </a:r>
            <a:r>
              <a:rPr lang="en-US" b="1" kern="1200" dirty="0" err="1">
                <a:solidFill>
                  <a:srgbClr val="000000"/>
                </a:solidFill>
                <a:latin typeface="Times New Roman" pitchFamily="18" charset="0"/>
                <a:cs typeface="Times New Roman" pitchFamily="18" charset="0"/>
              </a:rPr>
              <a:t>em</a:t>
            </a:r>
            <a:r>
              <a:rPr lang="en-US" b="1" kern="1200" dirty="0">
                <a:solidFill>
                  <a:srgbClr val="000000"/>
                </a:solidFill>
                <a:latin typeface="Times New Roman" pitchFamily="18" charset="0"/>
                <a:cs typeface="Times New Roman" pitchFamily="18" charset="0"/>
              </a:rPr>
              <a:t> </a:t>
            </a:r>
            <a:r>
              <a:rPr lang="vi-VN" b="1" kern="1200" dirty="0">
                <a:solidFill>
                  <a:srgbClr val="000000"/>
                </a:solidFill>
                <a:latin typeface="Times New Roman" pitchFamily="18" charset="0"/>
                <a:cs typeface="Times New Roman" pitchFamily="18" charset="0"/>
              </a:rPr>
              <a:t>đ</a:t>
            </a:r>
            <a:r>
              <a:rPr lang="en-US" b="1" kern="1200" dirty="0" err="1">
                <a:solidFill>
                  <a:srgbClr val="000000"/>
                </a:solidFill>
                <a:latin typeface="Times New Roman" pitchFamily="18" charset="0"/>
                <a:cs typeface="Times New Roman" pitchFamily="18" charset="0"/>
              </a:rPr>
              <a:t>ang</a:t>
            </a:r>
            <a:r>
              <a:rPr lang="en-US" b="1" kern="1200" dirty="0">
                <a:solidFill>
                  <a:srgbClr val="000000"/>
                </a:solidFill>
                <a:latin typeface="Times New Roman" pitchFamily="18" charset="0"/>
                <a:cs typeface="Times New Roman" pitchFamily="18" charset="0"/>
              </a:rPr>
              <a:t> </a:t>
            </a:r>
            <a:r>
              <a:rPr lang="en-US" b="1" kern="1200" dirty="0" err="1">
                <a:solidFill>
                  <a:srgbClr val="000000"/>
                </a:solidFill>
                <a:latin typeface="Times New Roman" pitchFamily="18" charset="0"/>
                <a:cs typeface="Times New Roman" pitchFamily="18" charset="0"/>
              </a:rPr>
              <a:t>học</a:t>
            </a:r>
            <a:r>
              <a:rPr lang="en-US" b="1" kern="1200" dirty="0">
                <a:solidFill>
                  <a:srgbClr val="000000"/>
                </a:solidFill>
                <a:latin typeface="Times New Roman" pitchFamily="18" charset="0"/>
                <a:cs typeface="Times New Roman" pitchFamily="18" charset="0"/>
              </a:rPr>
              <a:t> </a:t>
            </a:r>
            <a:r>
              <a:rPr lang="vi-VN" b="1" kern="1200" dirty="0">
                <a:solidFill>
                  <a:srgbClr val="000000"/>
                </a:solidFill>
                <a:latin typeface="Times New Roman" pitchFamily="18" charset="0"/>
                <a:cs typeface="Times New Roman" pitchFamily="18" charset="0"/>
              </a:rPr>
              <a:t>đã</a:t>
            </a:r>
            <a:r>
              <a:rPr lang="en-US" b="1" kern="1200" dirty="0">
                <a:solidFill>
                  <a:srgbClr val="000000"/>
                </a:solidFill>
                <a:latin typeface="Times New Roman" pitchFamily="18" charset="0"/>
                <a:cs typeface="Times New Roman" pitchFamily="18" charset="0"/>
              </a:rPr>
              <a:t> </a:t>
            </a:r>
            <a:r>
              <a:rPr lang="en-US" b="1" kern="1200" dirty="0" err="1">
                <a:solidFill>
                  <a:srgbClr val="000000"/>
                </a:solidFill>
                <a:latin typeface="Times New Roman" pitchFamily="18" charset="0"/>
                <a:cs typeface="Times New Roman" pitchFamily="18" charset="0"/>
              </a:rPr>
              <a:t>biết</a:t>
            </a:r>
            <a:r>
              <a:rPr lang="en-US" b="1" kern="1200" dirty="0">
                <a:solidFill>
                  <a:srgbClr val="000000"/>
                </a:solidFill>
                <a:latin typeface="Times New Roman" pitchFamily="18" charset="0"/>
                <a:cs typeface="Times New Roman" pitchFamily="18" charset="0"/>
              </a:rPr>
              <a:t> </a:t>
            </a:r>
            <a:r>
              <a:rPr lang="en-US" b="1" kern="1200" dirty="0" err="1">
                <a:solidFill>
                  <a:srgbClr val="000000"/>
                </a:solidFill>
                <a:latin typeface="Times New Roman" pitchFamily="18" charset="0"/>
                <a:cs typeface="Times New Roman" pitchFamily="18" charset="0"/>
              </a:rPr>
              <a:t>tôn</a:t>
            </a:r>
            <a:r>
              <a:rPr lang="en-US" b="1" kern="1200" dirty="0">
                <a:solidFill>
                  <a:srgbClr val="000000"/>
                </a:solidFill>
                <a:latin typeface="Times New Roman" pitchFamily="18" charset="0"/>
                <a:cs typeface="Times New Roman" pitchFamily="18" charset="0"/>
              </a:rPr>
              <a:t> </a:t>
            </a:r>
            <a:r>
              <a:rPr lang="en-US" b="1" kern="1200" dirty="0" err="1">
                <a:solidFill>
                  <a:srgbClr val="000000"/>
                </a:solidFill>
                <a:latin typeface="Times New Roman" pitchFamily="18" charset="0"/>
                <a:cs typeface="Times New Roman" pitchFamily="18" charset="0"/>
              </a:rPr>
              <a:t>trọng</a:t>
            </a:r>
            <a:r>
              <a:rPr lang="en-US" b="1" kern="1200" dirty="0">
                <a:solidFill>
                  <a:srgbClr val="000000"/>
                </a:solidFill>
                <a:latin typeface="Times New Roman" pitchFamily="18" charset="0"/>
                <a:cs typeface="Times New Roman" pitchFamily="18" charset="0"/>
              </a:rPr>
              <a:t> </a:t>
            </a:r>
            <a:r>
              <a:rPr lang="en-US" b="1" kern="1200" dirty="0" err="1">
                <a:solidFill>
                  <a:srgbClr val="000000"/>
                </a:solidFill>
                <a:latin typeface="Times New Roman" pitchFamily="18" charset="0"/>
                <a:cs typeface="Times New Roman" pitchFamily="18" charset="0"/>
              </a:rPr>
              <a:t>mọi</a:t>
            </a:r>
            <a:r>
              <a:rPr lang="en-US" b="1" kern="1200" dirty="0">
                <a:solidFill>
                  <a:srgbClr val="000000"/>
                </a:solidFill>
                <a:latin typeface="Times New Roman" pitchFamily="18" charset="0"/>
                <a:cs typeface="Times New Roman" pitchFamily="18" charset="0"/>
              </a:rPr>
              <a:t> </a:t>
            </a:r>
            <a:r>
              <a:rPr lang="en-US" b="1" kern="1200" dirty="0" err="1">
                <a:solidFill>
                  <a:srgbClr val="000000"/>
                </a:solidFill>
                <a:latin typeface="Times New Roman" pitchFamily="18" charset="0"/>
                <a:cs typeface="Times New Roman" pitchFamily="18" charset="0"/>
              </a:rPr>
              <a:t>ng</a:t>
            </a:r>
            <a:r>
              <a:rPr lang="vi-VN" b="1" kern="1200" dirty="0">
                <a:solidFill>
                  <a:srgbClr val="000000"/>
                </a:solidFill>
                <a:latin typeface="Times New Roman" pitchFamily="18" charset="0"/>
                <a:cs typeface="Times New Roman" pitchFamily="18" charset="0"/>
              </a:rPr>
              <a:t>ười</a:t>
            </a:r>
            <a:r>
              <a:rPr lang="en-US" b="1" kern="1200" dirty="0">
                <a:solidFill>
                  <a:srgbClr val="000000"/>
                </a:solidFill>
                <a:latin typeface="Times New Roman" pitchFamily="18" charset="0"/>
                <a:cs typeface="Times New Roman" pitchFamily="18" charset="0"/>
              </a:rPr>
              <a:t> </a:t>
            </a:r>
            <a:r>
              <a:rPr lang="en-US" b="1" kern="1200" dirty="0" err="1">
                <a:solidFill>
                  <a:srgbClr val="000000"/>
                </a:solidFill>
                <a:latin typeface="Times New Roman" pitchFamily="18" charset="0"/>
                <a:cs typeface="Times New Roman" pitchFamily="18" charset="0"/>
              </a:rPr>
              <a:t>xung</a:t>
            </a:r>
            <a:r>
              <a:rPr lang="en-US" b="1" kern="1200" dirty="0">
                <a:solidFill>
                  <a:srgbClr val="000000"/>
                </a:solidFill>
                <a:latin typeface="Times New Roman" pitchFamily="18" charset="0"/>
                <a:cs typeface="Times New Roman" pitchFamily="18" charset="0"/>
              </a:rPr>
              <a:t> </a:t>
            </a:r>
            <a:r>
              <a:rPr lang="en-US" b="1" kern="1200" dirty="0" err="1">
                <a:solidFill>
                  <a:srgbClr val="000000"/>
                </a:solidFill>
                <a:latin typeface="Times New Roman" pitchFamily="18" charset="0"/>
                <a:cs typeface="Times New Roman" pitchFamily="18" charset="0"/>
              </a:rPr>
              <a:t>quanh</a:t>
            </a:r>
            <a:r>
              <a:rPr lang="en-US" b="1" kern="1200" dirty="0">
                <a:solidFill>
                  <a:srgbClr val="000000"/>
                </a:solidFill>
                <a:latin typeface="Times New Roman" pitchFamily="18" charset="0"/>
                <a:cs typeface="Times New Roman" pitchFamily="18" charset="0"/>
              </a:rPr>
              <a:t> </a:t>
            </a:r>
            <a:r>
              <a:rPr lang="en-US" b="1" kern="1200" dirty="0" err="1">
                <a:solidFill>
                  <a:srgbClr val="000000"/>
                </a:solidFill>
                <a:latin typeface="Times New Roman" pitchFamily="18" charset="0"/>
                <a:cs typeface="Times New Roman" pitchFamily="18" charset="0"/>
              </a:rPr>
              <a:t>ch</a:t>
            </a:r>
            <a:r>
              <a:rPr lang="vi-VN" b="1" kern="1200">
                <a:solidFill>
                  <a:srgbClr val="000000"/>
                </a:solidFill>
                <a:latin typeface="Times New Roman" pitchFamily="18" charset="0"/>
                <a:cs typeface="Times New Roman" pitchFamily="18" charset="0"/>
              </a:rPr>
              <a:t>ư</a:t>
            </a:r>
            <a:r>
              <a:rPr lang="en-US" b="1" kern="1200">
                <a:solidFill>
                  <a:srgbClr val="000000"/>
                </a:solidFill>
                <a:latin typeface="Times New Roman" pitchFamily="18" charset="0"/>
                <a:cs typeface="Times New Roman" pitchFamily="18" charset="0"/>
              </a:rPr>
              <a:t>a? </a:t>
            </a:r>
            <a:r>
              <a:rPr lang="en-US" b="1" kern="1200" dirty="0" err="1">
                <a:solidFill>
                  <a:srgbClr val="000000"/>
                </a:solidFill>
                <a:latin typeface="Times New Roman" pitchFamily="18" charset="0"/>
                <a:cs typeface="Times New Roman" pitchFamily="18" charset="0"/>
              </a:rPr>
              <a:t>Trình</a:t>
            </a:r>
            <a:r>
              <a:rPr lang="en-US" b="1" kern="1200" dirty="0">
                <a:solidFill>
                  <a:srgbClr val="000000"/>
                </a:solidFill>
                <a:latin typeface="Times New Roman" pitchFamily="18" charset="0"/>
                <a:cs typeface="Times New Roman" pitchFamily="18" charset="0"/>
              </a:rPr>
              <a:t> </a:t>
            </a:r>
            <a:r>
              <a:rPr lang="en-US" b="1" kern="1200" dirty="0" err="1">
                <a:solidFill>
                  <a:srgbClr val="000000"/>
                </a:solidFill>
                <a:latin typeface="Times New Roman" pitchFamily="18" charset="0"/>
                <a:cs typeface="Times New Roman" pitchFamily="18" charset="0"/>
              </a:rPr>
              <a:t>bày</a:t>
            </a:r>
            <a:r>
              <a:rPr lang="en-US" b="1" kern="1200" dirty="0">
                <a:solidFill>
                  <a:srgbClr val="000000"/>
                </a:solidFill>
                <a:latin typeface="Times New Roman" pitchFamily="18" charset="0"/>
                <a:cs typeface="Times New Roman" pitchFamily="18" charset="0"/>
              </a:rPr>
              <a:t> </a:t>
            </a:r>
            <a:r>
              <a:rPr lang="en-US" b="1" kern="1200" dirty="0" err="1">
                <a:solidFill>
                  <a:srgbClr val="000000"/>
                </a:solidFill>
                <a:latin typeface="Times New Roman" pitchFamily="18" charset="0"/>
                <a:cs typeface="Times New Roman" pitchFamily="18" charset="0"/>
              </a:rPr>
              <a:t>suy</a:t>
            </a:r>
            <a:r>
              <a:rPr lang="en-US" b="1" kern="1200" dirty="0">
                <a:solidFill>
                  <a:srgbClr val="000000"/>
                </a:solidFill>
                <a:latin typeface="Times New Roman" pitchFamily="18" charset="0"/>
                <a:cs typeface="Times New Roman" pitchFamily="18" charset="0"/>
              </a:rPr>
              <a:t> </a:t>
            </a:r>
            <a:r>
              <a:rPr lang="en-US" b="1" kern="1200" dirty="0" err="1">
                <a:solidFill>
                  <a:srgbClr val="000000"/>
                </a:solidFill>
                <a:latin typeface="Times New Roman" pitchFamily="18" charset="0"/>
                <a:cs typeface="Times New Roman" pitchFamily="18" charset="0"/>
              </a:rPr>
              <a:t>nghĩ</a:t>
            </a:r>
            <a:r>
              <a:rPr lang="en-US" b="1" kern="1200" dirty="0">
                <a:solidFill>
                  <a:srgbClr val="000000"/>
                </a:solidFill>
                <a:latin typeface="Times New Roman" pitchFamily="18" charset="0"/>
                <a:cs typeface="Times New Roman" pitchFamily="18" charset="0"/>
              </a:rPr>
              <a:t> </a:t>
            </a:r>
            <a:r>
              <a:rPr lang="en-US" b="1" kern="1200" dirty="0" err="1">
                <a:solidFill>
                  <a:srgbClr val="000000"/>
                </a:solidFill>
                <a:latin typeface="Times New Roman" pitchFamily="18" charset="0"/>
                <a:cs typeface="Times New Roman" pitchFamily="18" charset="0"/>
              </a:rPr>
              <a:t>của</a:t>
            </a:r>
            <a:r>
              <a:rPr lang="en-US" b="1" kern="1200" dirty="0">
                <a:solidFill>
                  <a:srgbClr val="000000"/>
                </a:solidFill>
                <a:latin typeface="Times New Roman" pitchFamily="18" charset="0"/>
                <a:cs typeface="Times New Roman" pitchFamily="18" charset="0"/>
              </a:rPr>
              <a:t> </a:t>
            </a:r>
            <a:r>
              <a:rPr lang="en-US" b="1" kern="1200" dirty="0" err="1">
                <a:solidFill>
                  <a:srgbClr val="000000"/>
                </a:solidFill>
                <a:latin typeface="Times New Roman" pitchFamily="18" charset="0"/>
                <a:cs typeface="Times New Roman" pitchFamily="18" charset="0"/>
              </a:rPr>
              <a:t>em</a:t>
            </a:r>
            <a:r>
              <a:rPr lang="en-US" b="1" kern="1200" dirty="0">
                <a:solidFill>
                  <a:srgbClr val="000000"/>
                </a:solidFill>
                <a:latin typeface="Times New Roman" pitchFamily="18" charset="0"/>
                <a:cs typeface="Times New Roman" pitchFamily="18" charset="0"/>
              </a:rPr>
              <a:t> </a:t>
            </a:r>
            <a:r>
              <a:rPr lang="en-US" b="1" kern="1200" dirty="0" err="1">
                <a:solidFill>
                  <a:srgbClr val="000000"/>
                </a:solidFill>
                <a:latin typeface="Times New Roman" pitchFamily="18" charset="0"/>
                <a:cs typeface="Times New Roman" pitchFamily="18" charset="0"/>
              </a:rPr>
              <a:t>về</a:t>
            </a:r>
            <a:r>
              <a:rPr lang="en-US" b="1" kern="1200" dirty="0">
                <a:solidFill>
                  <a:srgbClr val="000000"/>
                </a:solidFill>
                <a:latin typeface="Times New Roman" pitchFamily="18" charset="0"/>
                <a:cs typeface="Times New Roman" pitchFamily="18" charset="0"/>
              </a:rPr>
              <a:t> </a:t>
            </a:r>
            <a:r>
              <a:rPr lang="en-US" b="1" kern="1200" dirty="0" err="1">
                <a:solidFill>
                  <a:srgbClr val="000000"/>
                </a:solidFill>
                <a:latin typeface="Times New Roman" pitchFamily="18" charset="0"/>
                <a:cs typeface="Times New Roman" pitchFamily="18" charset="0"/>
              </a:rPr>
              <a:t>vấn</a:t>
            </a:r>
            <a:r>
              <a:rPr lang="en-US" b="1" kern="1200" dirty="0">
                <a:solidFill>
                  <a:srgbClr val="000000"/>
                </a:solidFill>
                <a:latin typeface="Times New Roman" pitchFamily="18" charset="0"/>
                <a:cs typeface="Times New Roman" pitchFamily="18" charset="0"/>
              </a:rPr>
              <a:t> </a:t>
            </a:r>
            <a:r>
              <a:rPr lang="vi-VN" b="1" kern="1200" dirty="0">
                <a:solidFill>
                  <a:srgbClr val="000000"/>
                </a:solidFill>
                <a:latin typeface="Times New Roman" pitchFamily="18" charset="0"/>
                <a:cs typeface="Times New Roman" pitchFamily="18" charset="0"/>
              </a:rPr>
              <a:t>đề</a:t>
            </a:r>
            <a:r>
              <a:rPr lang="en-US" b="1" kern="1200" dirty="0">
                <a:solidFill>
                  <a:srgbClr val="000000"/>
                </a:solidFill>
                <a:latin typeface="Times New Roman" pitchFamily="18" charset="0"/>
                <a:cs typeface="Times New Roman" pitchFamily="18" charset="0"/>
              </a:rPr>
              <a:t> </a:t>
            </a:r>
            <a:r>
              <a:rPr lang="vi-VN" b="1" kern="1200" dirty="0">
                <a:solidFill>
                  <a:srgbClr val="000000"/>
                </a:solidFill>
                <a:latin typeface="Times New Roman" pitchFamily="18" charset="0"/>
                <a:cs typeface="Times New Roman" pitchFamily="18" charset="0"/>
              </a:rPr>
              <a:t>đó</a:t>
            </a:r>
            <a:r>
              <a:rPr lang="en-US" b="1" kern="1200" dirty="0">
                <a:solidFill>
                  <a:srgbClr val="000000"/>
                </a:solidFill>
                <a:latin typeface="Times New Roman" pitchFamily="18" charset="0"/>
                <a:cs typeface="Times New Roman" pitchFamily="18" charset="0"/>
              </a:rPr>
              <a:t> ? </a:t>
            </a:r>
            <a:endParaRPr lang="en-US" b="1" kern="1200" dirty="0">
              <a:solidFill>
                <a:srgbClr val="0000FF"/>
              </a:solidFill>
              <a:latin typeface="Times New Roman" pitchFamily="18" charset="0"/>
              <a:cs typeface="Times New Roman" pitchFamily="18" charset="0"/>
            </a:endParaRPr>
          </a:p>
          <a:p>
            <a:pPr marL="609600" indent="-609600" eaLnBrk="1" hangingPunct="1">
              <a:lnSpc>
                <a:spcPct val="90000"/>
              </a:lnSpc>
              <a:buFontTx/>
              <a:buChar char="-"/>
              <a:defRPr/>
            </a:pPr>
            <a:endParaRPr lang="en-US" sz="2000" b="1" dirty="0">
              <a:latin typeface="Times New Roman" pitchFamily="18" charset="0"/>
            </a:endParaRPr>
          </a:p>
        </p:txBody>
      </p: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1932">
                                            <p:txEl>
                                              <p:pRg st="0" end="0"/>
                                            </p:txEl>
                                          </p:spTgt>
                                        </p:tgtEl>
                                        <p:attrNameLst>
                                          <p:attrName>style.visibility</p:attrName>
                                        </p:attrNameLst>
                                      </p:cBhvr>
                                      <p:to>
                                        <p:strVal val="visible"/>
                                      </p:to>
                                    </p:set>
                                    <p:animEffect transition="in" filter="wipe(down)">
                                      <p:cBhvr>
                                        <p:cTn id="7" dur="580">
                                          <p:stCondLst>
                                            <p:cond delay="0"/>
                                          </p:stCondLst>
                                        </p:cTn>
                                        <p:tgtEl>
                                          <p:spTgt spid="81932">
                                            <p:txEl>
                                              <p:pRg st="0" end="0"/>
                                            </p:txEl>
                                          </p:spTgt>
                                        </p:tgtEl>
                                      </p:cBhvr>
                                    </p:animEffect>
                                    <p:anim calcmode="lin" valueType="num">
                                      <p:cBhvr>
                                        <p:cTn id="8" dur="1822" tmFilter="0,0; 0.14,0.36; 0.43,0.73; 0.71,0.91; 1.0,1.0">
                                          <p:stCondLst>
                                            <p:cond delay="0"/>
                                          </p:stCondLst>
                                        </p:cTn>
                                        <p:tgtEl>
                                          <p:spTgt spid="8193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193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193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193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193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1932">
                                            <p:txEl>
                                              <p:pRg st="0" end="0"/>
                                            </p:txEl>
                                          </p:spTgt>
                                        </p:tgtEl>
                                      </p:cBhvr>
                                      <p:to x="100000" y="60000"/>
                                    </p:animScale>
                                    <p:animScale>
                                      <p:cBhvr>
                                        <p:cTn id="14" dur="166" decel="50000">
                                          <p:stCondLst>
                                            <p:cond delay="676"/>
                                          </p:stCondLst>
                                        </p:cTn>
                                        <p:tgtEl>
                                          <p:spTgt spid="81932">
                                            <p:txEl>
                                              <p:pRg st="0" end="0"/>
                                            </p:txEl>
                                          </p:spTgt>
                                        </p:tgtEl>
                                      </p:cBhvr>
                                      <p:to x="100000" y="100000"/>
                                    </p:animScale>
                                    <p:animScale>
                                      <p:cBhvr>
                                        <p:cTn id="15" dur="26">
                                          <p:stCondLst>
                                            <p:cond delay="1312"/>
                                          </p:stCondLst>
                                        </p:cTn>
                                        <p:tgtEl>
                                          <p:spTgt spid="81932">
                                            <p:txEl>
                                              <p:pRg st="0" end="0"/>
                                            </p:txEl>
                                          </p:spTgt>
                                        </p:tgtEl>
                                      </p:cBhvr>
                                      <p:to x="100000" y="80000"/>
                                    </p:animScale>
                                    <p:animScale>
                                      <p:cBhvr>
                                        <p:cTn id="16" dur="166" decel="50000">
                                          <p:stCondLst>
                                            <p:cond delay="1338"/>
                                          </p:stCondLst>
                                        </p:cTn>
                                        <p:tgtEl>
                                          <p:spTgt spid="81932">
                                            <p:txEl>
                                              <p:pRg st="0" end="0"/>
                                            </p:txEl>
                                          </p:spTgt>
                                        </p:tgtEl>
                                      </p:cBhvr>
                                      <p:to x="100000" y="100000"/>
                                    </p:animScale>
                                    <p:animScale>
                                      <p:cBhvr>
                                        <p:cTn id="17" dur="26">
                                          <p:stCondLst>
                                            <p:cond delay="1642"/>
                                          </p:stCondLst>
                                        </p:cTn>
                                        <p:tgtEl>
                                          <p:spTgt spid="81932">
                                            <p:txEl>
                                              <p:pRg st="0" end="0"/>
                                            </p:txEl>
                                          </p:spTgt>
                                        </p:tgtEl>
                                      </p:cBhvr>
                                      <p:to x="100000" y="90000"/>
                                    </p:animScale>
                                    <p:animScale>
                                      <p:cBhvr>
                                        <p:cTn id="18" dur="166" decel="50000">
                                          <p:stCondLst>
                                            <p:cond delay="1668"/>
                                          </p:stCondLst>
                                        </p:cTn>
                                        <p:tgtEl>
                                          <p:spTgt spid="81932">
                                            <p:txEl>
                                              <p:pRg st="0" end="0"/>
                                            </p:txEl>
                                          </p:spTgt>
                                        </p:tgtEl>
                                      </p:cBhvr>
                                      <p:to x="100000" y="100000"/>
                                    </p:animScale>
                                    <p:animScale>
                                      <p:cBhvr>
                                        <p:cTn id="19" dur="26">
                                          <p:stCondLst>
                                            <p:cond delay="1808"/>
                                          </p:stCondLst>
                                        </p:cTn>
                                        <p:tgtEl>
                                          <p:spTgt spid="81932">
                                            <p:txEl>
                                              <p:pRg st="0" end="0"/>
                                            </p:txEl>
                                          </p:spTgt>
                                        </p:tgtEl>
                                      </p:cBhvr>
                                      <p:to x="100000" y="95000"/>
                                    </p:animScale>
                                    <p:animScale>
                                      <p:cBhvr>
                                        <p:cTn id="20" dur="166" decel="50000">
                                          <p:stCondLst>
                                            <p:cond delay="1834"/>
                                          </p:stCondLst>
                                        </p:cTn>
                                        <p:tgtEl>
                                          <p:spTgt spid="8193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2"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22" name="Picture 2" descr="F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4" y="5953"/>
            <a:ext cx="9094787" cy="513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Rectangle 3"/>
          <p:cNvSpPr>
            <a:spLocks noChangeArrowheads="1"/>
          </p:cNvSpPr>
          <p:nvPr/>
        </p:nvSpPr>
        <p:spPr bwMode="auto">
          <a:xfrm>
            <a:off x="723900" y="858441"/>
            <a:ext cx="7634288"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0"/>
              </a:spcBef>
              <a:buFontTx/>
              <a:buNone/>
            </a:pPr>
            <a:endParaRPr lang="en-US" altLang="en-US" b="1">
              <a:solidFill>
                <a:srgbClr val="000000"/>
              </a:solidFill>
              <a:cs typeface="Arial" pitchFamily="34" charset="0"/>
            </a:endParaRPr>
          </a:p>
        </p:txBody>
      </p:sp>
      <p:pic>
        <p:nvPicPr>
          <p:cNvPr id="133124" name="Picture 6" descr="00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663" y="3852863"/>
            <a:ext cx="1066800"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2" name="Rectangle 12"/>
          <p:cNvSpPr>
            <a:spLocks noGrp="1" noChangeArrowheads="1"/>
          </p:cNvSpPr>
          <p:nvPr>
            <p:ph type="body" idx="1"/>
          </p:nvPr>
        </p:nvSpPr>
        <p:spPr>
          <a:xfrm>
            <a:off x="467544" y="1262063"/>
            <a:ext cx="8229600" cy="1741735"/>
          </a:xfrm>
        </p:spPr>
        <p:txBody>
          <a:bodyPr/>
          <a:lstStyle/>
          <a:p>
            <a:pPr marL="0" indent="0" algn="just" eaLnBrk="1" hangingPunct="1">
              <a:spcBef>
                <a:spcPct val="0"/>
              </a:spcBef>
              <a:buClr>
                <a:srgbClr val="FFFF66"/>
              </a:buClr>
              <a:buFontTx/>
              <a:buNone/>
              <a:defRPr/>
            </a:pPr>
            <a:r>
              <a:rPr lang="en-US" sz="3600" b="1" kern="1200" dirty="0">
                <a:solidFill>
                  <a:srgbClr val="FF0000"/>
                </a:solidFill>
                <a:latin typeface="Times New Roman" pitchFamily="18" charset="0"/>
                <a:cs typeface="Times New Roman" pitchFamily="18" charset="0"/>
              </a:rPr>
              <a:t>Theo </a:t>
            </a:r>
            <a:r>
              <a:rPr lang="en-US" sz="3600" b="1" kern="1200" dirty="0" err="1">
                <a:solidFill>
                  <a:srgbClr val="FF0000"/>
                </a:solidFill>
                <a:latin typeface="Times New Roman" pitchFamily="18" charset="0"/>
                <a:cs typeface="Times New Roman" pitchFamily="18" charset="0"/>
              </a:rPr>
              <a:t>em</a:t>
            </a:r>
            <a:r>
              <a:rPr lang="en-US" sz="3600" b="1" kern="1200" dirty="0">
                <a:solidFill>
                  <a:srgbClr val="FF0000"/>
                </a:solidFill>
                <a:latin typeface="Times New Roman" pitchFamily="18" charset="0"/>
                <a:cs typeface="Times New Roman" pitchFamily="18" charset="0"/>
              </a:rPr>
              <a:t>, </a:t>
            </a:r>
            <a:r>
              <a:rPr lang="en-US" sz="3600" b="1" kern="1200" dirty="0" err="1">
                <a:solidFill>
                  <a:srgbClr val="FF0000"/>
                </a:solidFill>
                <a:latin typeface="Times New Roman" pitchFamily="18" charset="0"/>
                <a:cs typeface="Times New Roman" pitchFamily="18" charset="0"/>
              </a:rPr>
              <a:t>chúng</a:t>
            </a:r>
            <a:r>
              <a:rPr lang="en-US" sz="3600" b="1" kern="1200" dirty="0">
                <a:solidFill>
                  <a:srgbClr val="FF0000"/>
                </a:solidFill>
                <a:latin typeface="Times New Roman" pitchFamily="18" charset="0"/>
                <a:cs typeface="Times New Roman" pitchFamily="18" charset="0"/>
              </a:rPr>
              <a:t> ta </a:t>
            </a:r>
            <a:r>
              <a:rPr lang="en-US" sz="3600" b="1" kern="1200" dirty="0" err="1">
                <a:solidFill>
                  <a:srgbClr val="FF0000"/>
                </a:solidFill>
                <a:latin typeface="Times New Roman" pitchFamily="18" charset="0"/>
                <a:cs typeface="Times New Roman" pitchFamily="18" charset="0"/>
              </a:rPr>
              <a:t>nên</a:t>
            </a:r>
            <a:r>
              <a:rPr lang="en-US" sz="3600" b="1" kern="1200" dirty="0">
                <a:solidFill>
                  <a:srgbClr val="FF0000"/>
                </a:solidFill>
                <a:latin typeface="Times New Roman" pitchFamily="18" charset="0"/>
                <a:cs typeface="Times New Roman" pitchFamily="18" charset="0"/>
              </a:rPr>
              <a:t> </a:t>
            </a:r>
            <a:r>
              <a:rPr lang="en-US" sz="3600" b="1" kern="1200" dirty="0" err="1">
                <a:solidFill>
                  <a:srgbClr val="FF0000"/>
                </a:solidFill>
                <a:latin typeface="Times New Roman" pitchFamily="18" charset="0"/>
                <a:cs typeface="Times New Roman" pitchFamily="18" charset="0"/>
              </a:rPr>
              <a:t>làm</a:t>
            </a:r>
            <a:r>
              <a:rPr lang="en-US" sz="3600" b="1" kern="1200" dirty="0">
                <a:solidFill>
                  <a:srgbClr val="FF0000"/>
                </a:solidFill>
                <a:latin typeface="Times New Roman" pitchFamily="18" charset="0"/>
                <a:cs typeface="Times New Roman" pitchFamily="18" charset="0"/>
              </a:rPr>
              <a:t> </a:t>
            </a:r>
            <a:r>
              <a:rPr lang="en-US" sz="3600" b="1" kern="1200" dirty="0" err="1">
                <a:solidFill>
                  <a:srgbClr val="FF0000"/>
                </a:solidFill>
                <a:latin typeface="Times New Roman" pitchFamily="18" charset="0"/>
                <a:cs typeface="Times New Roman" pitchFamily="18" charset="0"/>
              </a:rPr>
              <a:t>thế</a:t>
            </a:r>
            <a:r>
              <a:rPr lang="en-US" sz="3600" b="1" kern="1200" dirty="0">
                <a:solidFill>
                  <a:srgbClr val="FF0000"/>
                </a:solidFill>
                <a:latin typeface="Times New Roman" pitchFamily="18" charset="0"/>
                <a:cs typeface="Times New Roman" pitchFamily="18" charset="0"/>
              </a:rPr>
              <a:t> </a:t>
            </a:r>
            <a:r>
              <a:rPr lang="en-US" sz="3600" b="1" kern="1200" dirty="0" err="1">
                <a:solidFill>
                  <a:srgbClr val="FF0000"/>
                </a:solidFill>
                <a:latin typeface="Times New Roman" pitchFamily="18" charset="0"/>
                <a:cs typeface="Times New Roman" pitchFamily="18" charset="0"/>
              </a:rPr>
              <a:t>nào</a:t>
            </a:r>
            <a:r>
              <a:rPr lang="en-US" sz="3600" b="1" kern="1200" dirty="0">
                <a:solidFill>
                  <a:srgbClr val="FF0000"/>
                </a:solidFill>
                <a:latin typeface="Times New Roman" pitchFamily="18" charset="0"/>
                <a:cs typeface="Times New Roman" pitchFamily="18" charset="0"/>
              </a:rPr>
              <a:t> </a:t>
            </a:r>
            <a:r>
              <a:rPr lang="vi-VN" sz="3600" b="1" kern="1200" dirty="0">
                <a:solidFill>
                  <a:srgbClr val="FF0000"/>
                </a:solidFill>
                <a:latin typeface="Times New Roman" pitchFamily="18" charset="0"/>
                <a:cs typeface="Times New Roman" pitchFamily="18" charset="0"/>
              </a:rPr>
              <a:t>để</a:t>
            </a:r>
            <a:r>
              <a:rPr lang="en-US" sz="3600" b="1" kern="1200" dirty="0">
                <a:solidFill>
                  <a:srgbClr val="FF0000"/>
                </a:solidFill>
                <a:latin typeface="Times New Roman" pitchFamily="18" charset="0"/>
                <a:cs typeface="Times New Roman" pitchFamily="18" charset="0"/>
              </a:rPr>
              <a:t> </a:t>
            </a:r>
            <a:r>
              <a:rPr lang="en-US" sz="3600" b="1" kern="1200" dirty="0" err="1">
                <a:solidFill>
                  <a:srgbClr val="FF0000"/>
                </a:solidFill>
                <a:latin typeface="Times New Roman" pitchFamily="18" charset="0"/>
                <a:cs typeface="Times New Roman" pitchFamily="18" charset="0"/>
              </a:rPr>
              <a:t>xây</a:t>
            </a:r>
            <a:r>
              <a:rPr lang="en-US" sz="3600" b="1" kern="1200" dirty="0">
                <a:solidFill>
                  <a:srgbClr val="FF0000"/>
                </a:solidFill>
                <a:latin typeface="Times New Roman" pitchFamily="18" charset="0"/>
                <a:cs typeface="Times New Roman" pitchFamily="18" charset="0"/>
              </a:rPr>
              <a:t> </a:t>
            </a:r>
            <a:r>
              <a:rPr lang="en-US" sz="3600" b="1" kern="1200" dirty="0" err="1">
                <a:solidFill>
                  <a:srgbClr val="FF0000"/>
                </a:solidFill>
                <a:latin typeface="Times New Roman" pitchFamily="18" charset="0"/>
                <a:cs typeface="Times New Roman" pitchFamily="18" charset="0"/>
              </a:rPr>
              <a:t>dựng</a:t>
            </a:r>
            <a:r>
              <a:rPr lang="en-US" sz="3600" b="1" kern="1200" dirty="0">
                <a:solidFill>
                  <a:srgbClr val="FF0000"/>
                </a:solidFill>
                <a:latin typeface="Times New Roman" pitchFamily="18" charset="0"/>
                <a:cs typeface="Times New Roman" pitchFamily="18" charset="0"/>
              </a:rPr>
              <a:t> </a:t>
            </a:r>
            <a:r>
              <a:rPr lang="en-US" sz="3600" b="1" kern="1200" dirty="0" err="1">
                <a:solidFill>
                  <a:srgbClr val="FF0000"/>
                </a:solidFill>
                <a:latin typeface="Times New Roman" pitchFamily="18" charset="0"/>
                <a:cs typeface="Times New Roman" pitchFamily="18" charset="0"/>
              </a:rPr>
              <a:t>cho</a:t>
            </a:r>
            <a:r>
              <a:rPr lang="en-US" sz="3600" b="1" kern="1200" dirty="0">
                <a:solidFill>
                  <a:srgbClr val="FF0000"/>
                </a:solidFill>
                <a:latin typeface="Times New Roman" pitchFamily="18" charset="0"/>
                <a:cs typeface="Times New Roman" pitchFamily="18" charset="0"/>
              </a:rPr>
              <a:t> </a:t>
            </a:r>
            <a:r>
              <a:rPr lang="en-US" sz="3600" b="1" kern="1200" dirty="0" err="1">
                <a:solidFill>
                  <a:srgbClr val="FF0000"/>
                </a:solidFill>
                <a:latin typeface="Times New Roman" pitchFamily="18" charset="0"/>
                <a:cs typeface="Times New Roman" pitchFamily="18" charset="0"/>
              </a:rPr>
              <a:t>các</a:t>
            </a:r>
            <a:r>
              <a:rPr lang="en-US" sz="3600" b="1" kern="1200" dirty="0">
                <a:solidFill>
                  <a:srgbClr val="FF0000"/>
                </a:solidFill>
                <a:latin typeface="Times New Roman" pitchFamily="18" charset="0"/>
                <a:cs typeface="Times New Roman" pitchFamily="18" charset="0"/>
              </a:rPr>
              <a:t> </a:t>
            </a:r>
            <a:r>
              <a:rPr lang="en-US" sz="3600" b="1" kern="1200" dirty="0" err="1">
                <a:solidFill>
                  <a:srgbClr val="FF0000"/>
                </a:solidFill>
                <a:latin typeface="Times New Roman" pitchFamily="18" charset="0"/>
                <a:cs typeface="Times New Roman" pitchFamily="18" charset="0"/>
              </a:rPr>
              <a:t>bạn</a:t>
            </a:r>
            <a:r>
              <a:rPr lang="en-US" sz="3600" b="1" kern="1200" dirty="0">
                <a:solidFill>
                  <a:srgbClr val="FF0000"/>
                </a:solidFill>
                <a:latin typeface="Times New Roman" pitchFamily="18" charset="0"/>
                <a:cs typeface="Times New Roman" pitchFamily="18" charset="0"/>
              </a:rPr>
              <a:t> </a:t>
            </a:r>
            <a:r>
              <a:rPr lang="en-US" sz="3600" b="1" kern="1200" dirty="0" err="1">
                <a:solidFill>
                  <a:srgbClr val="FF0000"/>
                </a:solidFill>
                <a:latin typeface="Times New Roman" pitchFamily="18" charset="0"/>
                <a:cs typeface="Times New Roman" pitchFamily="18" charset="0"/>
              </a:rPr>
              <a:t>trong</a:t>
            </a:r>
            <a:r>
              <a:rPr lang="en-US" sz="3600" b="1" kern="1200" dirty="0">
                <a:solidFill>
                  <a:srgbClr val="FF0000"/>
                </a:solidFill>
                <a:latin typeface="Times New Roman" pitchFamily="18" charset="0"/>
                <a:cs typeface="Times New Roman" pitchFamily="18" charset="0"/>
              </a:rPr>
              <a:t> </a:t>
            </a:r>
            <a:r>
              <a:rPr lang="en-US" sz="3600" b="1" kern="1200" dirty="0" err="1">
                <a:solidFill>
                  <a:srgbClr val="FF0000"/>
                </a:solidFill>
                <a:latin typeface="Times New Roman" pitchFamily="18" charset="0"/>
                <a:cs typeface="Times New Roman" pitchFamily="18" charset="0"/>
              </a:rPr>
              <a:t>lớp</a:t>
            </a:r>
            <a:r>
              <a:rPr lang="en-US" sz="3600" b="1" kern="1200" dirty="0">
                <a:solidFill>
                  <a:srgbClr val="FF0000"/>
                </a:solidFill>
                <a:latin typeface="Times New Roman" pitchFamily="18" charset="0"/>
                <a:cs typeface="Times New Roman" pitchFamily="18" charset="0"/>
              </a:rPr>
              <a:t> </a:t>
            </a:r>
            <a:r>
              <a:rPr lang="vi-VN" sz="3600" b="1" kern="1200" dirty="0">
                <a:solidFill>
                  <a:srgbClr val="FF0000"/>
                </a:solidFill>
                <a:latin typeface="Times New Roman" pitchFamily="18" charset="0"/>
                <a:cs typeface="Times New Roman" pitchFamily="18" charset="0"/>
              </a:rPr>
              <a:t>đức</a:t>
            </a:r>
            <a:r>
              <a:rPr lang="en-US" sz="3600" b="1" kern="1200" dirty="0">
                <a:solidFill>
                  <a:srgbClr val="FF0000"/>
                </a:solidFill>
                <a:latin typeface="Times New Roman" pitchFamily="18" charset="0"/>
                <a:cs typeface="Times New Roman" pitchFamily="18" charset="0"/>
              </a:rPr>
              <a:t> </a:t>
            </a:r>
            <a:r>
              <a:rPr lang="en-US" sz="3600" b="1" kern="1200" dirty="0" err="1">
                <a:solidFill>
                  <a:srgbClr val="FF0000"/>
                </a:solidFill>
                <a:latin typeface="Times New Roman" pitchFamily="18" charset="0"/>
                <a:cs typeface="Times New Roman" pitchFamily="18" charset="0"/>
              </a:rPr>
              <a:t>tính</a:t>
            </a:r>
            <a:r>
              <a:rPr lang="en-US" sz="3600" b="1" kern="1200" dirty="0">
                <a:solidFill>
                  <a:srgbClr val="FF0000"/>
                </a:solidFill>
                <a:latin typeface="Times New Roman" pitchFamily="18" charset="0"/>
                <a:cs typeface="Times New Roman" pitchFamily="18" charset="0"/>
              </a:rPr>
              <a:t> </a:t>
            </a:r>
            <a:r>
              <a:rPr lang="en-US" sz="3600" b="1" kern="1200" dirty="0" err="1">
                <a:solidFill>
                  <a:srgbClr val="FF0000"/>
                </a:solidFill>
                <a:latin typeface="Times New Roman" pitchFamily="18" charset="0"/>
                <a:cs typeface="Times New Roman" pitchFamily="18" charset="0"/>
              </a:rPr>
              <a:t>biết</a:t>
            </a:r>
            <a:r>
              <a:rPr lang="en-US" sz="3600" b="1" kern="1200" dirty="0">
                <a:solidFill>
                  <a:srgbClr val="FF0000"/>
                </a:solidFill>
                <a:latin typeface="Times New Roman" pitchFamily="18" charset="0"/>
                <a:cs typeface="Times New Roman" pitchFamily="18" charset="0"/>
              </a:rPr>
              <a:t> </a:t>
            </a:r>
            <a:r>
              <a:rPr lang="en-US" sz="3600" b="1" kern="1200" dirty="0" err="1">
                <a:solidFill>
                  <a:srgbClr val="FF0000"/>
                </a:solidFill>
                <a:latin typeface="Times New Roman" pitchFamily="18" charset="0"/>
                <a:cs typeface="Times New Roman" pitchFamily="18" charset="0"/>
              </a:rPr>
              <a:t>tôn</a:t>
            </a:r>
            <a:r>
              <a:rPr lang="en-US" sz="3600" b="1" kern="1200" dirty="0">
                <a:solidFill>
                  <a:srgbClr val="FF0000"/>
                </a:solidFill>
                <a:latin typeface="Times New Roman" pitchFamily="18" charset="0"/>
                <a:cs typeface="Times New Roman" pitchFamily="18" charset="0"/>
              </a:rPr>
              <a:t> </a:t>
            </a:r>
            <a:r>
              <a:rPr lang="en-US" sz="3600" b="1" kern="1200" dirty="0" err="1">
                <a:solidFill>
                  <a:srgbClr val="FF0000"/>
                </a:solidFill>
                <a:latin typeface="Times New Roman" pitchFamily="18" charset="0"/>
                <a:cs typeface="Times New Roman" pitchFamily="18" charset="0"/>
              </a:rPr>
              <a:t>trọng</a:t>
            </a:r>
            <a:r>
              <a:rPr lang="en-US" sz="3600" b="1" kern="1200" dirty="0">
                <a:solidFill>
                  <a:srgbClr val="FF0000"/>
                </a:solidFill>
                <a:latin typeface="Times New Roman" pitchFamily="18" charset="0"/>
                <a:cs typeface="Times New Roman" pitchFamily="18" charset="0"/>
              </a:rPr>
              <a:t> </a:t>
            </a:r>
            <a:r>
              <a:rPr lang="en-US" sz="3600" b="1" kern="1200" dirty="0" err="1">
                <a:solidFill>
                  <a:srgbClr val="FF0000"/>
                </a:solidFill>
                <a:latin typeface="Times New Roman" pitchFamily="18" charset="0"/>
                <a:cs typeface="Times New Roman" pitchFamily="18" charset="0"/>
              </a:rPr>
              <a:t>mọi</a:t>
            </a:r>
            <a:r>
              <a:rPr lang="en-US" sz="3600" b="1" kern="1200" dirty="0">
                <a:solidFill>
                  <a:srgbClr val="FF0000"/>
                </a:solidFill>
                <a:latin typeface="Times New Roman" pitchFamily="18" charset="0"/>
                <a:cs typeface="Times New Roman" pitchFamily="18" charset="0"/>
              </a:rPr>
              <a:t> </a:t>
            </a:r>
            <a:r>
              <a:rPr lang="en-US" sz="3600" b="1" kern="1200" dirty="0" err="1">
                <a:solidFill>
                  <a:srgbClr val="FF0000"/>
                </a:solidFill>
                <a:latin typeface="Times New Roman" pitchFamily="18" charset="0"/>
                <a:cs typeface="Times New Roman" pitchFamily="18" charset="0"/>
              </a:rPr>
              <a:t>ng</a:t>
            </a:r>
            <a:r>
              <a:rPr lang="vi-VN" sz="3600" b="1" kern="1200" dirty="0">
                <a:solidFill>
                  <a:srgbClr val="FF0000"/>
                </a:solidFill>
                <a:latin typeface="Times New Roman" pitchFamily="18" charset="0"/>
                <a:cs typeface="Times New Roman" pitchFamily="18" charset="0"/>
              </a:rPr>
              <a:t>ười</a:t>
            </a:r>
            <a:r>
              <a:rPr lang="en-US" sz="3600" b="1" kern="1200" dirty="0">
                <a:solidFill>
                  <a:srgbClr val="FF0000"/>
                </a:solidFill>
                <a:latin typeface="Times New Roman" pitchFamily="18" charset="0"/>
                <a:cs typeface="Times New Roman" pitchFamily="18" charset="0"/>
              </a:rPr>
              <a:t> ?</a:t>
            </a:r>
            <a:endParaRPr lang="en-US" sz="3600" b="1" kern="1200" dirty="0">
              <a:solidFill>
                <a:srgbClr val="FF0000"/>
              </a:solidFill>
              <a:latin typeface="VNI-Times" pitchFamily="2" charset="0"/>
            </a:endParaRPr>
          </a:p>
          <a:p>
            <a:pPr marL="609600" indent="-609600" eaLnBrk="1" hangingPunct="1">
              <a:lnSpc>
                <a:spcPct val="90000"/>
              </a:lnSpc>
              <a:buFontTx/>
              <a:buChar char="-"/>
              <a:defRPr/>
            </a:pPr>
            <a:endParaRPr lang="en-US" sz="2800" b="1" dirty="0">
              <a:solidFill>
                <a:srgbClr val="FF0000"/>
              </a:solidFill>
              <a:latin typeface="Times New Roman" pitchFamily="18" charset="0"/>
            </a:endParaRPr>
          </a:p>
        </p:txBody>
      </p: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1932">
                                            <p:txEl>
                                              <p:pRg st="0" end="0"/>
                                            </p:txEl>
                                          </p:spTgt>
                                        </p:tgtEl>
                                        <p:attrNameLst>
                                          <p:attrName>style.visibility</p:attrName>
                                        </p:attrNameLst>
                                      </p:cBhvr>
                                      <p:to>
                                        <p:strVal val="visible"/>
                                      </p:to>
                                    </p:set>
                                    <p:animEffect transition="in" filter="wipe(down)">
                                      <p:cBhvr>
                                        <p:cTn id="7" dur="580">
                                          <p:stCondLst>
                                            <p:cond delay="0"/>
                                          </p:stCondLst>
                                        </p:cTn>
                                        <p:tgtEl>
                                          <p:spTgt spid="81932">
                                            <p:txEl>
                                              <p:pRg st="0" end="0"/>
                                            </p:txEl>
                                          </p:spTgt>
                                        </p:tgtEl>
                                      </p:cBhvr>
                                    </p:animEffect>
                                    <p:anim calcmode="lin" valueType="num">
                                      <p:cBhvr>
                                        <p:cTn id="8" dur="1822" tmFilter="0,0; 0.14,0.36; 0.43,0.73; 0.71,0.91; 1.0,1.0">
                                          <p:stCondLst>
                                            <p:cond delay="0"/>
                                          </p:stCondLst>
                                        </p:cTn>
                                        <p:tgtEl>
                                          <p:spTgt spid="8193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193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193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193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193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1932">
                                            <p:txEl>
                                              <p:pRg st="0" end="0"/>
                                            </p:txEl>
                                          </p:spTgt>
                                        </p:tgtEl>
                                      </p:cBhvr>
                                      <p:to x="100000" y="60000"/>
                                    </p:animScale>
                                    <p:animScale>
                                      <p:cBhvr>
                                        <p:cTn id="14" dur="166" decel="50000">
                                          <p:stCondLst>
                                            <p:cond delay="676"/>
                                          </p:stCondLst>
                                        </p:cTn>
                                        <p:tgtEl>
                                          <p:spTgt spid="81932">
                                            <p:txEl>
                                              <p:pRg st="0" end="0"/>
                                            </p:txEl>
                                          </p:spTgt>
                                        </p:tgtEl>
                                      </p:cBhvr>
                                      <p:to x="100000" y="100000"/>
                                    </p:animScale>
                                    <p:animScale>
                                      <p:cBhvr>
                                        <p:cTn id="15" dur="26">
                                          <p:stCondLst>
                                            <p:cond delay="1312"/>
                                          </p:stCondLst>
                                        </p:cTn>
                                        <p:tgtEl>
                                          <p:spTgt spid="81932">
                                            <p:txEl>
                                              <p:pRg st="0" end="0"/>
                                            </p:txEl>
                                          </p:spTgt>
                                        </p:tgtEl>
                                      </p:cBhvr>
                                      <p:to x="100000" y="80000"/>
                                    </p:animScale>
                                    <p:animScale>
                                      <p:cBhvr>
                                        <p:cTn id="16" dur="166" decel="50000">
                                          <p:stCondLst>
                                            <p:cond delay="1338"/>
                                          </p:stCondLst>
                                        </p:cTn>
                                        <p:tgtEl>
                                          <p:spTgt spid="81932">
                                            <p:txEl>
                                              <p:pRg st="0" end="0"/>
                                            </p:txEl>
                                          </p:spTgt>
                                        </p:tgtEl>
                                      </p:cBhvr>
                                      <p:to x="100000" y="100000"/>
                                    </p:animScale>
                                    <p:animScale>
                                      <p:cBhvr>
                                        <p:cTn id="17" dur="26">
                                          <p:stCondLst>
                                            <p:cond delay="1642"/>
                                          </p:stCondLst>
                                        </p:cTn>
                                        <p:tgtEl>
                                          <p:spTgt spid="81932">
                                            <p:txEl>
                                              <p:pRg st="0" end="0"/>
                                            </p:txEl>
                                          </p:spTgt>
                                        </p:tgtEl>
                                      </p:cBhvr>
                                      <p:to x="100000" y="90000"/>
                                    </p:animScale>
                                    <p:animScale>
                                      <p:cBhvr>
                                        <p:cTn id="18" dur="166" decel="50000">
                                          <p:stCondLst>
                                            <p:cond delay="1668"/>
                                          </p:stCondLst>
                                        </p:cTn>
                                        <p:tgtEl>
                                          <p:spTgt spid="81932">
                                            <p:txEl>
                                              <p:pRg st="0" end="0"/>
                                            </p:txEl>
                                          </p:spTgt>
                                        </p:tgtEl>
                                      </p:cBhvr>
                                      <p:to x="100000" y="100000"/>
                                    </p:animScale>
                                    <p:animScale>
                                      <p:cBhvr>
                                        <p:cTn id="19" dur="26">
                                          <p:stCondLst>
                                            <p:cond delay="1808"/>
                                          </p:stCondLst>
                                        </p:cTn>
                                        <p:tgtEl>
                                          <p:spTgt spid="81932">
                                            <p:txEl>
                                              <p:pRg st="0" end="0"/>
                                            </p:txEl>
                                          </p:spTgt>
                                        </p:tgtEl>
                                      </p:cBhvr>
                                      <p:to x="100000" y="95000"/>
                                    </p:animScale>
                                    <p:animScale>
                                      <p:cBhvr>
                                        <p:cTn id="20" dur="166" decel="50000">
                                          <p:stCondLst>
                                            <p:cond delay="1834"/>
                                          </p:stCondLst>
                                        </p:cTn>
                                        <p:tgtEl>
                                          <p:spTgt spid="8193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5170" name="WordArt 3"/>
          <p:cNvSpPr>
            <a:spLocks noChangeArrowheads="1" noChangeShapeType="1" noTextEdit="1"/>
          </p:cNvSpPr>
          <p:nvPr/>
        </p:nvSpPr>
        <p:spPr bwMode="auto">
          <a:xfrm>
            <a:off x="3200400" y="114300"/>
            <a:ext cx="4267200" cy="342900"/>
          </a:xfrm>
          <a:prstGeom prst="rect">
            <a:avLst/>
          </a:prstGeom>
        </p:spPr>
        <p:txBody>
          <a:bodyPr wrap="none" fromWordArt="1">
            <a:prstTxWarp prst="textWave1">
              <a:avLst>
                <a:gd name="adj1" fmla="val 0"/>
                <a:gd name="adj2" fmla="val -611"/>
              </a:avLst>
            </a:prstTxWarp>
          </a:bodyPr>
          <a:lstStyle/>
          <a:p>
            <a:pPr algn="ctr"/>
            <a:r>
              <a:rPr lang="en-US" sz="3600" kern="10">
                <a:ln w="9525">
                  <a:solidFill>
                    <a:srgbClr val="000000"/>
                  </a:solidFill>
                  <a:round/>
                  <a:headEnd/>
                  <a:tailEnd/>
                </a:ln>
                <a:gradFill rotWithShape="1">
                  <a:gsLst>
                    <a:gs pos="0">
                      <a:srgbClr val="000000"/>
                    </a:gs>
                    <a:gs pos="50000">
                      <a:srgbClr val="66CCFF"/>
                    </a:gs>
                    <a:gs pos="100000">
                      <a:srgbClr val="000000"/>
                    </a:gs>
                  </a:gsLst>
                  <a:lin ang="5400000" scaled="1"/>
                </a:gradFill>
                <a:effectLst>
                  <a:outerShdw dist="53882" dir="2700000" algn="ctr" rotWithShape="0">
                    <a:srgbClr val="C0C0C0">
                      <a:alpha val="79999"/>
                    </a:srgbClr>
                  </a:outerShdw>
                </a:effectLst>
                <a:latin typeface="Times New Roman"/>
                <a:cs typeface="Times New Roman"/>
              </a:rPr>
              <a:t>        </a:t>
            </a:r>
          </a:p>
        </p:txBody>
      </p:sp>
      <p:sp>
        <p:nvSpPr>
          <p:cNvPr id="135171" name="Rectangle 10"/>
          <p:cNvSpPr>
            <a:spLocks noChangeArrowheads="1"/>
          </p:cNvSpPr>
          <p:nvPr/>
        </p:nvSpPr>
        <p:spPr bwMode="auto">
          <a:xfrm>
            <a:off x="685800" y="1143000"/>
            <a:ext cx="7391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en-US" altLang="en-US">
              <a:solidFill>
                <a:srgbClr val="0000FF"/>
              </a:solidFill>
              <a:latin typeface="Times New Roman" pitchFamily="18" charset="0"/>
            </a:endParaRPr>
          </a:p>
        </p:txBody>
      </p:sp>
      <p:pic>
        <p:nvPicPr>
          <p:cNvPr id="135172" name="Picture 11" descr="Pictur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572000"/>
            <a:ext cx="990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7"/>
          <p:cNvSpPr>
            <a:spLocks noChangeArrowheads="1"/>
          </p:cNvSpPr>
          <p:nvPr/>
        </p:nvSpPr>
        <p:spPr bwMode="auto">
          <a:xfrm>
            <a:off x="-179388" y="1059582"/>
            <a:ext cx="5038726" cy="396924"/>
          </a:xfrm>
          <a:prstGeom prst="rect">
            <a:avLst/>
          </a:prstGeom>
          <a:noFill/>
          <a:ln w="9525">
            <a:noFill/>
            <a:miter lim="800000"/>
            <a:headEnd/>
            <a:tailEnd/>
          </a:ln>
          <a:effectLst/>
        </p:spPr>
        <p:txBody>
          <a:bodyPr wrap="none" anchor="ctr"/>
          <a:lstStyle/>
          <a:p>
            <a:pPr algn="ctr">
              <a:defRPr/>
            </a:pPr>
            <a:r>
              <a:rPr lang="en-US" sz="3200" b="1" dirty="0">
                <a:solidFill>
                  <a:srgbClr val="FF0000"/>
                </a:solidFill>
                <a:effectLst>
                  <a:outerShdw blurRad="38100" dist="38100" dir="2700000" algn="tl">
                    <a:srgbClr val="C0C0C0"/>
                  </a:outerShdw>
                </a:effectLst>
              </a:rPr>
              <a:t>II. </a:t>
            </a:r>
            <a:r>
              <a:rPr lang="en-US" sz="3200" b="1" u="sng" dirty="0" err="1">
                <a:solidFill>
                  <a:srgbClr val="FF0000"/>
                </a:solidFill>
                <a:effectLst>
                  <a:outerShdw blurRad="38100" dist="38100" dir="2700000" algn="tl">
                    <a:srgbClr val="C0C0C0"/>
                  </a:outerShdw>
                </a:effectLst>
              </a:rPr>
              <a:t>Nội</a:t>
            </a:r>
            <a:r>
              <a:rPr lang="en-US" sz="3200" b="1" u="sng" dirty="0">
                <a:solidFill>
                  <a:srgbClr val="FF0000"/>
                </a:solidFill>
                <a:effectLst>
                  <a:outerShdw blurRad="38100" dist="38100" dir="2700000" algn="tl">
                    <a:srgbClr val="C0C0C0"/>
                  </a:outerShdw>
                </a:effectLst>
              </a:rPr>
              <a:t> dung </a:t>
            </a:r>
            <a:r>
              <a:rPr lang="en-US" sz="3200" b="1" u="sng" dirty="0" err="1">
                <a:solidFill>
                  <a:srgbClr val="FF0000"/>
                </a:solidFill>
                <a:effectLst>
                  <a:outerShdw blurRad="38100" dist="38100" dir="2700000" algn="tl">
                    <a:srgbClr val="C0C0C0"/>
                  </a:outerShdw>
                </a:effectLst>
              </a:rPr>
              <a:t>bài</a:t>
            </a:r>
            <a:r>
              <a:rPr lang="en-US" sz="3200" b="1" u="sng" dirty="0">
                <a:solidFill>
                  <a:srgbClr val="FF0000"/>
                </a:solidFill>
                <a:effectLst>
                  <a:outerShdw blurRad="38100" dist="38100" dir="2700000" algn="tl">
                    <a:srgbClr val="C0C0C0"/>
                  </a:outerShdw>
                </a:effectLst>
              </a:rPr>
              <a:t> </a:t>
            </a:r>
            <a:r>
              <a:rPr lang="en-US" sz="3200" b="1" u="sng" dirty="0" err="1">
                <a:solidFill>
                  <a:srgbClr val="FF0000"/>
                </a:solidFill>
                <a:effectLst>
                  <a:outerShdw blurRad="38100" dist="38100" dir="2700000" algn="tl">
                    <a:srgbClr val="C0C0C0"/>
                  </a:outerShdw>
                </a:effectLst>
              </a:rPr>
              <a:t>học</a:t>
            </a:r>
            <a:r>
              <a:rPr lang="en-US" sz="3200" b="1" dirty="0">
                <a:solidFill>
                  <a:srgbClr val="FF0000"/>
                </a:solidFill>
                <a:effectLst>
                  <a:outerShdw blurRad="38100" dist="38100" dir="2700000" algn="tl">
                    <a:srgbClr val="C0C0C0"/>
                  </a:outerShdw>
                </a:effectLst>
              </a:rPr>
              <a:t> :</a:t>
            </a:r>
          </a:p>
        </p:txBody>
      </p:sp>
      <p:sp>
        <p:nvSpPr>
          <p:cNvPr id="2" name="Rectangle 1"/>
          <p:cNvSpPr/>
          <p:nvPr/>
        </p:nvSpPr>
        <p:spPr>
          <a:xfrm>
            <a:off x="827088" y="314325"/>
            <a:ext cx="8064500" cy="646331"/>
          </a:xfrm>
          <a:prstGeom prst="rect">
            <a:avLst/>
          </a:prstGeom>
        </p:spPr>
        <p:txBody>
          <a:bodyPr>
            <a:spAutoFit/>
          </a:bodyPr>
          <a:lstStyle/>
          <a:p>
            <a:pPr eaLnBrk="1" fontAlgn="auto" hangingPunct="1">
              <a:spcBef>
                <a:spcPts val="0"/>
              </a:spcBef>
              <a:spcAft>
                <a:spcPts val="0"/>
              </a:spcAft>
              <a:defRPr/>
            </a:pPr>
            <a:r>
              <a:rPr lang="en-US" sz="3600" b="1" kern="0" dirty="0">
                <a:solidFill>
                  <a:srgbClr val="FF0000"/>
                </a:solidFill>
                <a:cs typeface="Times New Roman" pitchFamily="18" charset="0"/>
              </a:rPr>
              <a:t>BÀI 3 : TÔN TRỌNG NG</a:t>
            </a:r>
            <a:r>
              <a:rPr lang="vi-VN" sz="3600" b="1" kern="0" dirty="0">
                <a:solidFill>
                  <a:srgbClr val="FF0000"/>
                </a:solidFill>
                <a:cs typeface="Times New Roman" pitchFamily="18" charset="0"/>
              </a:rPr>
              <a:t>ƯỜI</a:t>
            </a:r>
            <a:r>
              <a:rPr lang="en-US" sz="3600" b="1" kern="0" dirty="0">
                <a:solidFill>
                  <a:srgbClr val="FF0000"/>
                </a:solidFill>
                <a:cs typeface="Times New Roman" pitchFamily="18" charset="0"/>
              </a:rPr>
              <a:t> KHÁC</a:t>
            </a:r>
            <a:endParaRPr lang="en-US" sz="1800" kern="0" dirty="0">
              <a:solidFill>
                <a:srgbClr val="FF0000"/>
              </a:solidFill>
            </a:endParaRPr>
          </a:p>
        </p:txBody>
      </p:sp>
      <p:sp>
        <p:nvSpPr>
          <p:cNvPr id="16" name="Rectangle 15"/>
          <p:cNvSpPr/>
          <p:nvPr/>
        </p:nvSpPr>
        <p:spPr>
          <a:xfrm>
            <a:off x="709620" y="1555969"/>
            <a:ext cx="2497800" cy="584775"/>
          </a:xfrm>
          <a:prstGeom prst="rect">
            <a:avLst/>
          </a:prstGeom>
        </p:spPr>
        <p:txBody>
          <a:bodyPr wrap="none">
            <a:spAutoFit/>
          </a:bodyPr>
          <a:lstStyle/>
          <a:p>
            <a:pPr marL="711200" indent="-711200" eaLnBrk="1" hangingPunct="1">
              <a:spcBef>
                <a:spcPct val="20000"/>
              </a:spcBef>
              <a:buClr>
                <a:srgbClr val="00CC66"/>
              </a:buClr>
              <a:buSzPct val="95000"/>
              <a:defRPr/>
            </a:pPr>
            <a:r>
              <a:rPr lang="en-US" sz="3200" b="1" kern="0" dirty="0">
                <a:solidFill>
                  <a:srgbClr val="0000FF"/>
                </a:solidFill>
                <a:cs typeface="Times New Roman" pitchFamily="18" charset="0"/>
              </a:rPr>
              <a:t>3. </a:t>
            </a:r>
            <a:r>
              <a:rPr lang="en-US" sz="3200" b="1" u="sng" kern="0" dirty="0" err="1">
                <a:solidFill>
                  <a:srgbClr val="0000FF"/>
                </a:solidFill>
                <a:cs typeface="Times New Roman" pitchFamily="18" charset="0"/>
              </a:rPr>
              <a:t>Rèn</a:t>
            </a:r>
            <a:r>
              <a:rPr lang="en-US" sz="3200" b="1" u="sng" kern="0" dirty="0">
                <a:solidFill>
                  <a:srgbClr val="0000FF"/>
                </a:solidFill>
                <a:cs typeface="Times New Roman" pitchFamily="18" charset="0"/>
              </a:rPr>
              <a:t> </a:t>
            </a:r>
            <a:r>
              <a:rPr lang="en-US" sz="3200" b="1" u="sng" kern="0" dirty="0" err="1">
                <a:solidFill>
                  <a:srgbClr val="0000FF"/>
                </a:solidFill>
                <a:cs typeface="Times New Roman" pitchFamily="18" charset="0"/>
              </a:rPr>
              <a:t>luyện</a:t>
            </a:r>
            <a:r>
              <a:rPr lang="en-US" sz="3200" b="1" kern="0" dirty="0">
                <a:solidFill>
                  <a:srgbClr val="0000FF"/>
                </a:solidFill>
                <a:cs typeface="Times New Roman" pitchFamily="18" charset="0"/>
              </a:rPr>
              <a:t>:</a:t>
            </a:r>
          </a:p>
        </p:txBody>
      </p:sp>
      <p:sp>
        <p:nvSpPr>
          <p:cNvPr id="17" name="Rectangle 16"/>
          <p:cNvSpPr>
            <a:spLocks noChangeArrowheads="1"/>
          </p:cNvSpPr>
          <p:nvPr/>
        </p:nvSpPr>
        <p:spPr bwMode="auto">
          <a:xfrm>
            <a:off x="539750" y="2140744"/>
            <a:ext cx="83518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Bef>
                <a:spcPct val="0"/>
              </a:spcBef>
              <a:buFontTx/>
              <a:buNone/>
            </a:pPr>
            <a:r>
              <a:rPr lang="en-US" altLang="en-US" sz="2800" b="1">
                <a:latin typeface="Times New Roman" pitchFamily="18" charset="0"/>
              </a:rPr>
              <a:t>Cần tôn trọng mọi người ở mọi nơi, mọi lúc, cả trong cử chỉ, hành động và lời nói.</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9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300" y="5953"/>
            <a:ext cx="7416824" cy="3274219"/>
          </a:xfrm>
        </p:spPr>
      </p:pic>
      <p:sp>
        <p:nvSpPr>
          <p:cNvPr id="4" name="Rectangle 3"/>
          <p:cNvSpPr>
            <a:spLocks noChangeArrowheads="1"/>
          </p:cNvSpPr>
          <p:nvPr/>
        </p:nvSpPr>
        <p:spPr bwMode="auto">
          <a:xfrm>
            <a:off x="160338" y="3280172"/>
            <a:ext cx="8856662" cy="181588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Bef>
                <a:spcPct val="0"/>
              </a:spcBef>
              <a:buFontTx/>
              <a:buNone/>
            </a:pPr>
            <a:r>
              <a:rPr lang="en-US" altLang="en-US" sz="2800" b="1">
                <a:solidFill>
                  <a:srgbClr val="0000FF"/>
                </a:solidFill>
                <a:latin typeface="Times New Roman" pitchFamily="18" charset="0"/>
                <a:cs typeface="Times New Roman" pitchFamily="18" charset="0"/>
              </a:rPr>
              <a:t>Trong cuộc sống, không phải lúc nào người này đúng thì người kia sẽ sai, tr</a:t>
            </a:r>
            <a:r>
              <a:rPr lang="vi-VN" altLang="en-US" sz="2800" b="1">
                <a:solidFill>
                  <a:srgbClr val="0000FF"/>
                </a:solidFill>
                <a:latin typeface="Times New Roman" pitchFamily="18" charset="0"/>
                <a:cs typeface="Times New Roman" pitchFamily="18" charset="0"/>
              </a:rPr>
              <a:t>ước</a:t>
            </a:r>
            <a:r>
              <a:rPr lang="en-US" altLang="en-US" sz="2800" b="1">
                <a:solidFill>
                  <a:srgbClr val="0000FF"/>
                </a:solidFill>
                <a:latin typeface="Times New Roman" pitchFamily="18" charset="0"/>
                <a:cs typeface="Times New Roman" pitchFamily="18" charset="0"/>
              </a:rPr>
              <a:t> khi làm việc gì hay nói việc gì, hãy thử </a:t>
            </a:r>
            <a:r>
              <a:rPr lang="vi-VN" altLang="en-US" sz="2800" b="1">
                <a:solidFill>
                  <a:srgbClr val="0000FF"/>
                </a:solidFill>
                <a:latin typeface="Times New Roman" pitchFamily="18" charset="0"/>
                <a:cs typeface="Times New Roman" pitchFamily="18" charset="0"/>
              </a:rPr>
              <a:t>đặt</a:t>
            </a:r>
            <a:r>
              <a:rPr lang="en-US" altLang="en-US" sz="2800" b="1">
                <a:solidFill>
                  <a:srgbClr val="0000FF"/>
                </a:solidFill>
                <a:latin typeface="Times New Roman" pitchFamily="18" charset="0"/>
                <a:cs typeface="Times New Roman" pitchFamily="18" charset="0"/>
              </a:rPr>
              <a:t> mình ở vị trí, lập tr</a:t>
            </a:r>
            <a:r>
              <a:rPr lang="vi-VN" altLang="en-US" sz="2800" b="1">
                <a:solidFill>
                  <a:srgbClr val="0000FF"/>
                </a:solidFill>
                <a:latin typeface="Times New Roman" pitchFamily="18" charset="0"/>
                <a:cs typeface="Times New Roman" pitchFamily="18" charset="0"/>
              </a:rPr>
              <a:t>ường</a:t>
            </a:r>
            <a:r>
              <a:rPr lang="en-US" altLang="en-US" sz="2800" b="1">
                <a:solidFill>
                  <a:srgbClr val="0000FF"/>
                </a:solidFill>
                <a:latin typeface="Times New Roman" pitchFamily="18" charset="0"/>
                <a:cs typeface="Times New Roman" pitchFamily="18" charset="0"/>
              </a:rPr>
              <a:t> của </a:t>
            </a:r>
            <a:r>
              <a:rPr lang="vi-VN" altLang="en-US" sz="2800" b="1">
                <a:solidFill>
                  <a:srgbClr val="0000FF"/>
                </a:solidFill>
                <a:latin typeface="Times New Roman" pitchFamily="18" charset="0"/>
                <a:cs typeface="Times New Roman" pitchFamily="18" charset="0"/>
              </a:rPr>
              <a:t>đối</a:t>
            </a:r>
            <a:r>
              <a:rPr lang="en-US" altLang="en-US" sz="2800" b="1">
                <a:solidFill>
                  <a:srgbClr val="0000FF"/>
                </a:solidFill>
                <a:latin typeface="Times New Roman" pitchFamily="18" charset="0"/>
                <a:cs typeface="Times New Roman" pitchFamily="18" charset="0"/>
              </a:rPr>
              <a:t> ph</a:t>
            </a:r>
            <a:r>
              <a:rPr lang="vi-VN" altLang="en-US" sz="2800" b="1">
                <a:solidFill>
                  <a:srgbClr val="0000FF"/>
                </a:solidFill>
                <a:latin typeface="Times New Roman" pitchFamily="18" charset="0"/>
                <a:cs typeface="Times New Roman" pitchFamily="18" charset="0"/>
              </a:rPr>
              <a:t>ương</a:t>
            </a:r>
            <a:r>
              <a:rPr lang="en-US" altLang="en-US" sz="2800" b="1">
                <a:solidFill>
                  <a:srgbClr val="0000FF"/>
                </a:solidFill>
                <a:latin typeface="Times New Roman" pitchFamily="18" charset="0"/>
                <a:cs typeface="Times New Roman" pitchFamily="18" charset="0"/>
              </a:rPr>
              <a:t> </a:t>
            </a:r>
            <a:r>
              <a:rPr lang="vi-VN" altLang="en-US" sz="2800" b="1">
                <a:solidFill>
                  <a:srgbClr val="0000FF"/>
                </a:solidFill>
                <a:latin typeface="Times New Roman" pitchFamily="18" charset="0"/>
                <a:cs typeface="Times New Roman" pitchFamily="18" charset="0"/>
              </a:rPr>
              <a:t>để</a:t>
            </a:r>
            <a:r>
              <a:rPr lang="en-US" altLang="en-US" sz="2800" b="1">
                <a:solidFill>
                  <a:srgbClr val="0000FF"/>
                </a:solidFill>
                <a:latin typeface="Times New Roman" pitchFamily="18" charset="0"/>
                <a:cs typeface="Times New Roman" pitchFamily="18" charset="0"/>
              </a:rPr>
              <a:t> xem xét</a:t>
            </a:r>
            <a:endParaRPr lang="en-US" altLang="en-US" sz="2800" b="1">
              <a:solidFill>
                <a:srgbClr val="0000FF"/>
              </a:solidFill>
              <a:latin typeface="Times New Roman"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0995"/>
                                        </p:tgtEl>
                                        <p:attrNameLst>
                                          <p:attrName>style.visibility</p:attrName>
                                        </p:attrNameLst>
                                      </p:cBhvr>
                                      <p:to>
                                        <p:strVal val="visible"/>
                                      </p:to>
                                    </p:set>
                                    <p:animEffect transition="in" filter="fade">
                                      <p:cBhvr>
                                        <p:cTn id="7" dur="500"/>
                                        <p:tgtEl>
                                          <p:spTgt spid="3409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95288" y="573881"/>
            <a:ext cx="8209160" cy="138499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altLang="en-US" sz="2800" b="1">
                <a:solidFill>
                  <a:srgbClr val="FF0000"/>
                </a:solidFill>
              </a:rPr>
              <a:t>       Nhận xét về cách cư xử thái độ và việc làm của Mai? Hành vi của Mai có đáng để chúng ta học tập hay không ? Tại sao?</a:t>
            </a:r>
            <a:endParaRPr lang="en-US" altLang="en-US" sz="2800">
              <a:solidFill>
                <a:srgbClr val="FF0000"/>
              </a:solidFill>
            </a:endParaRPr>
          </a:p>
        </p:txBody>
      </p:sp>
      <p:sp>
        <p:nvSpPr>
          <p:cNvPr id="6" name="Rectangle 5"/>
          <p:cNvSpPr/>
          <p:nvPr/>
        </p:nvSpPr>
        <p:spPr>
          <a:xfrm>
            <a:off x="395288" y="2283718"/>
            <a:ext cx="8209160"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eaLnBrk="1" fontAlgn="auto" hangingPunct="1">
              <a:spcBef>
                <a:spcPts val="0"/>
              </a:spcBef>
              <a:spcAft>
                <a:spcPts val="0"/>
              </a:spcAft>
              <a:defRPr/>
            </a:pPr>
            <a:r>
              <a:rPr lang="en-US" altLang="en-US" sz="2800" b="1" kern="0" dirty="0">
                <a:solidFill>
                  <a:srgbClr val="1104BC"/>
                </a:solidFill>
                <a:latin typeface="Times New Roman" panose="02020603050405020304" pitchFamily="18" charset="0"/>
                <a:cs typeface="Times New Roman" panose="02020603050405020304" pitchFamily="18" charset="0"/>
              </a:rPr>
              <a:t>-</a:t>
            </a:r>
            <a:r>
              <a:rPr lang="en-US" altLang="en-US" sz="2800" b="1" kern="0" dirty="0" err="1">
                <a:solidFill>
                  <a:srgbClr val="1104BC"/>
                </a:solidFill>
                <a:latin typeface="Times New Roman" panose="02020603050405020304" pitchFamily="18" charset="0"/>
                <a:cs typeface="Times New Roman" panose="02020603050405020304" pitchFamily="18" charset="0"/>
              </a:rPr>
              <a:t>Không</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kiêu</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căng</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không</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coi</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thường</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người</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khác</a:t>
            </a:r>
            <a:r>
              <a:rPr lang="en-US" altLang="en-US" sz="2800" b="1" kern="0" dirty="0">
                <a:solidFill>
                  <a:srgbClr val="1104BC"/>
                </a:solidFill>
                <a:latin typeface="Times New Roman" panose="02020603050405020304" pitchFamily="18" charset="0"/>
                <a:cs typeface="Times New Roman" panose="02020603050405020304" pitchFamily="18" charset="0"/>
              </a:rPr>
              <a:t>.</a:t>
            </a:r>
          </a:p>
          <a:p>
            <a:pPr algn="just" eaLnBrk="1" fontAlgn="auto" hangingPunct="1">
              <a:spcBef>
                <a:spcPts val="0"/>
              </a:spcBef>
              <a:spcAft>
                <a:spcPts val="0"/>
              </a:spcAft>
              <a:defRPr/>
            </a:pPr>
            <a:r>
              <a:rPr lang="en-US" altLang="en-US" sz="2800" b="1" kern="0" dirty="0">
                <a:solidFill>
                  <a:srgbClr val="1104BC"/>
                </a:solidFill>
                <a:latin typeface="Times New Roman" panose="02020603050405020304" pitchFamily="18" charset="0"/>
                <a:cs typeface="Times New Roman" panose="02020603050405020304" pitchFamily="18" charset="0"/>
              </a:rPr>
              <a:t>-</a:t>
            </a:r>
            <a:r>
              <a:rPr lang="en-US" altLang="en-US" sz="2800" b="1" kern="0" dirty="0" err="1">
                <a:solidFill>
                  <a:srgbClr val="1104BC"/>
                </a:solidFill>
                <a:latin typeface="Times New Roman" panose="02020603050405020304" pitchFamily="18" charset="0"/>
                <a:cs typeface="Times New Roman" panose="02020603050405020304" pitchFamily="18" charset="0"/>
              </a:rPr>
              <a:t>Luôn</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lễ</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phép</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đối</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với</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người</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lớn</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chan</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hòa</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với</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err="1">
                <a:solidFill>
                  <a:srgbClr val="1104BC"/>
                </a:solidFill>
                <a:latin typeface="Times New Roman" panose="02020603050405020304" pitchFamily="18" charset="0"/>
                <a:cs typeface="Times New Roman" panose="02020603050405020304" pitchFamily="18" charset="0"/>
              </a:rPr>
              <a:t>bạn</a:t>
            </a:r>
            <a:r>
              <a:rPr lang="en-US" altLang="en-US" sz="2800" b="1" kern="0">
                <a:solidFill>
                  <a:srgbClr val="1104BC"/>
                </a:solidFill>
                <a:latin typeface="Times New Roman" panose="02020603050405020304" pitchFamily="18" charset="0"/>
                <a:cs typeface="Times New Roman" panose="02020603050405020304" pitchFamily="18" charset="0"/>
              </a:rPr>
              <a:t> bè, </a:t>
            </a:r>
            <a:r>
              <a:rPr lang="en-US" altLang="en-US" sz="2800" b="1" kern="0" dirty="0" err="1">
                <a:solidFill>
                  <a:srgbClr val="1104BC"/>
                </a:solidFill>
                <a:latin typeface="Times New Roman" panose="02020603050405020304" pitchFamily="18" charset="0"/>
                <a:cs typeface="Times New Roman" panose="02020603050405020304" pitchFamily="18" charset="0"/>
              </a:rPr>
              <a:t>giúp</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đỡ</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mọi</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người</a:t>
            </a:r>
            <a:r>
              <a:rPr lang="en-US" altLang="en-US" sz="2800" b="1" kern="0" dirty="0">
                <a:solidFill>
                  <a:srgbClr val="1104BC"/>
                </a:solidFill>
                <a:latin typeface="Times New Roman" panose="02020603050405020304" pitchFamily="18" charset="0"/>
                <a:cs typeface="Times New Roman" panose="02020603050405020304" pitchFamily="18" charset="0"/>
              </a:rPr>
              <a:t>.</a:t>
            </a:r>
          </a:p>
          <a:p>
            <a:pPr algn="just" eaLnBrk="1" fontAlgn="auto" hangingPunct="1">
              <a:spcBef>
                <a:spcPts val="0"/>
              </a:spcBef>
              <a:spcAft>
                <a:spcPts val="0"/>
              </a:spcAft>
              <a:defRPr/>
            </a:pPr>
            <a:r>
              <a:rPr lang="en-US" altLang="en-US" sz="2800" b="1" kern="0" dirty="0">
                <a:solidFill>
                  <a:srgbClr val="1104BC"/>
                </a:solidFill>
                <a:latin typeface="Times New Roman" panose="02020603050405020304" pitchFamily="18" charset="0"/>
                <a:cs typeface="Times New Roman" panose="02020603050405020304" pitchFamily="18" charset="0"/>
              </a:rPr>
              <a:t>-</a:t>
            </a:r>
            <a:r>
              <a:rPr lang="en-US" altLang="en-US" sz="2800" b="1" kern="0" dirty="0" err="1">
                <a:solidFill>
                  <a:srgbClr val="1104BC"/>
                </a:solidFill>
                <a:latin typeface="Times New Roman" panose="02020603050405020304" pitchFamily="18" charset="0"/>
                <a:cs typeface="Times New Roman" panose="02020603050405020304" pitchFamily="18" charset="0"/>
              </a:rPr>
              <a:t>Hành</a:t>
            </a:r>
            <a:r>
              <a:rPr lang="en-US" altLang="en-US" sz="2800" b="1" kern="0" dirty="0">
                <a:solidFill>
                  <a:srgbClr val="1104BC"/>
                </a:solidFill>
                <a:latin typeface="Times New Roman" panose="02020603050405020304" pitchFamily="18" charset="0"/>
                <a:cs typeface="Times New Roman" panose="02020603050405020304" pitchFamily="18" charset="0"/>
              </a:rPr>
              <a:t> vi </a:t>
            </a:r>
            <a:r>
              <a:rPr lang="en-US" altLang="en-US" sz="2800" b="1" kern="0" dirty="0" err="1">
                <a:solidFill>
                  <a:srgbClr val="1104BC"/>
                </a:solidFill>
                <a:latin typeface="Times New Roman" panose="02020603050405020304" pitchFamily="18" charset="0"/>
                <a:cs typeface="Times New Roman" panose="02020603050405020304" pitchFamily="18" charset="0"/>
              </a:rPr>
              <a:t>của</a:t>
            </a:r>
            <a:r>
              <a:rPr lang="en-US" altLang="en-US" sz="2800" b="1" kern="0" dirty="0">
                <a:solidFill>
                  <a:srgbClr val="1104BC"/>
                </a:solidFill>
                <a:latin typeface="Times New Roman" panose="02020603050405020304" pitchFamily="18" charset="0"/>
                <a:cs typeface="Times New Roman" panose="02020603050405020304" pitchFamily="18" charset="0"/>
              </a:rPr>
              <a:t> Mai </a:t>
            </a:r>
            <a:r>
              <a:rPr lang="en-US" altLang="en-US" sz="2800" b="1" kern="0" dirty="0" err="1">
                <a:solidFill>
                  <a:srgbClr val="1104BC"/>
                </a:solidFill>
                <a:latin typeface="Times New Roman" panose="02020603050405020304" pitchFamily="18" charset="0"/>
                <a:cs typeface="Times New Roman" panose="02020603050405020304" pitchFamily="18" charset="0"/>
              </a:rPr>
              <a:t>đáng</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để</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chúng</a:t>
            </a:r>
            <a:r>
              <a:rPr lang="en-US" altLang="en-US" sz="2800" b="1" kern="0" dirty="0">
                <a:solidFill>
                  <a:srgbClr val="1104BC"/>
                </a:solidFill>
                <a:latin typeface="Times New Roman" panose="02020603050405020304" pitchFamily="18" charset="0"/>
                <a:cs typeface="Times New Roman" panose="02020603050405020304" pitchFamily="18" charset="0"/>
              </a:rPr>
              <a:t> ta </a:t>
            </a:r>
            <a:r>
              <a:rPr lang="en-US" altLang="en-US" sz="2800" b="1" kern="0" dirty="0" err="1">
                <a:solidFill>
                  <a:srgbClr val="1104BC"/>
                </a:solidFill>
                <a:latin typeface="Times New Roman" panose="02020603050405020304" pitchFamily="18" charset="0"/>
                <a:cs typeface="Times New Roman" panose="02020603050405020304" pitchFamily="18" charset="0"/>
              </a:rPr>
              <a:t>học</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tập</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vì</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bạn</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đã</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tôn</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trọng</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người</a:t>
            </a:r>
            <a:r>
              <a:rPr lang="en-US" altLang="en-US" sz="2800" b="1" kern="0" dirty="0">
                <a:solidFill>
                  <a:srgbClr val="1104BC"/>
                </a:solidFill>
                <a:latin typeface="Times New Roman" panose="02020603050405020304" pitchFamily="18" charset="0"/>
                <a:cs typeface="Times New Roman" panose="02020603050405020304" pitchFamily="18" charset="0"/>
              </a:rPr>
              <a:t> </a:t>
            </a:r>
            <a:r>
              <a:rPr lang="en-US" altLang="en-US" sz="2800" b="1" kern="0" dirty="0" err="1">
                <a:solidFill>
                  <a:srgbClr val="1104BC"/>
                </a:solidFill>
                <a:latin typeface="Times New Roman" panose="02020603050405020304" pitchFamily="18" charset="0"/>
                <a:cs typeface="Times New Roman" panose="02020603050405020304" pitchFamily="18" charset="0"/>
              </a:rPr>
              <a:t>khác</a:t>
            </a:r>
            <a:r>
              <a:rPr lang="en-US" altLang="en-US" sz="2800" b="1" kern="0" dirty="0">
                <a:solidFill>
                  <a:srgbClr val="1104BC"/>
                </a:solidFill>
                <a:latin typeface="Times New Roman" panose="02020603050405020304" pitchFamily="18" charset="0"/>
                <a:cs typeface="Times New Roman" panose="02020603050405020304" pitchFamily="18" charset="0"/>
              </a:rPr>
              <a: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95696" y="487834"/>
            <a:ext cx="8928100" cy="4154984"/>
          </a:xfrm>
          <a:prstGeom prst="rect">
            <a:avLst/>
          </a:prstGeom>
          <a:solidFill>
            <a:srgbClr val="FFFF66"/>
          </a:solidFill>
          <a:ln>
            <a:noFill/>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Bef>
                <a:spcPct val="0"/>
              </a:spcBef>
              <a:buFontTx/>
              <a:buNone/>
            </a:pPr>
            <a:r>
              <a:rPr lang="en-US" altLang="en-US" sz="2400" b="1">
                <a:solidFill>
                  <a:srgbClr val="0000FF"/>
                </a:solidFill>
                <a:latin typeface="Times New Roman" pitchFamily="18" charset="0"/>
              </a:rPr>
              <a:t>	Mỗi người đều có những trải nghiệm riêng, vấp ngã riêng và học được những bài học riêng cho mình. Không phải ai cũng có những trải nghiệm giống nhau hay học được những bài học giống nhau. Chúng ta có thể chia sẻ kinh nghiệm của mình nhưng đừng áp đặt hay bắt buộc những người khác phải giống mình hoặc thất vọng khi họ không làm được, hay coi thường những trải nghiệm của họ. Bởi vì khi đó chúng ta đã ngầm so sánh mình với họ. Bất cứ sự so sánh nào cũng khập khiễng, và dẫn đến kết quả một bên hơn, một bên kém. Và đồng thời sự so sánh cũng dẫn đến coi thường người khác, phán xét rồi đổ lỗi, hạn chế cách nhìn cũng như cách tiếp nhận thông tin.</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8242" name="WordArt 3"/>
          <p:cNvSpPr>
            <a:spLocks noChangeArrowheads="1" noChangeShapeType="1" noTextEdit="1"/>
          </p:cNvSpPr>
          <p:nvPr/>
        </p:nvSpPr>
        <p:spPr bwMode="auto">
          <a:xfrm>
            <a:off x="3200400" y="114300"/>
            <a:ext cx="4267200" cy="342900"/>
          </a:xfrm>
          <a:prstGeom prst="rect">
            <a:avLst/>
          </a:prstGeom>
        </p:spPr>
        <p:txBody>
          <a:bodyPr wrap="none" fromWordArt="1">
            <a:prstTxWarp prst="textWave1">
              <a:avLst>
                <a:gd name="adj1" fmla="val 0"/>
                <a:gd name="adj2" fmla="val -611"/>
              </a:avLst>
            </a:prstTxWarp>
          </a:bodyPr>
          <a:lstStyle/>
          <a:p>
            <a:pPr algn="ctr"/>
            <a:r>
              <a:rPr lang="en-US" sz="3600" kern="10">
                <a:ln w="9525">
                  <a:solidFill>
                    <a:srgbClr val="000000"/>
                  </a:solidFill>
                  <a:round/>
                  <a:headEnd/>
                  <a:tailEnd/>
                </a:ln>
                <a:gradFill rotWithShape="1">
                  <a:gsLst>
                    <a:gs pos="0">
                      <a:srgbClr val="000000"/>
                    </a:gs>
                    <a:gs pos="50000">
                      <a:srgbClr val="66CCFF"/>
                    </a:gs>
                    <a:gs pos="100000">
                      <a:srgbClr val="000000"/>
                    </a:gs>
                  </a:gsLst>
                  <a:lin ang="5400000" scaled="1"/>
                </a:gradFill>
                <a:effectLst>
                  <a:outerShdw dist="53882" dir="2700000" algn="ctr" rotWithShape="0">
                    <a:srgbClr val="C0C0C0">
                      <a:alpha val="79999"/>
                    </a:srgbClr>
                  </a:outerShdw>
                </a:effectLst>
                <a:latin typeface="Times New Roman"/>
                <a:cs typeface="Times New Roman"/>
              </a:rPr>
              <a:t>        </a:t>
            </a:r>
          </a:p>
        </p:txBody>
      </p:sp>
      <p:sp>
        <p:nvSpPr>
          <p:cNvPr id="138243" name="Rectangle 10"/>
          <p:cNvSpPr>
            <a:spLocks noChangeArrowheads="1"/>
          </p:cNvSpPr>
          <p:nvPr/>
        </p:nvSpPr>
        <p:spPr bwMode="auto">
          <a:xfrm>
            <a:off x="685800" y="1143000"/>
            <a:ext cx="7391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en-US" altLang="en-US">
              <a:solidFill>
                <a:srgbClr val="0000FF"/>
              </a:solidFill>
              <a:latin typeface="Times New Roman" pitchFamily="18" charset="0"/>
            </a:endParaRPr>
          </a:p>
        </p:txBody>
      </p:sp>
      <p:pic>
        <p:nvPicPr>
          <p:cNvPr id="138244" name="Picture 11" descr="Pictur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572000"/>
            <a:ext cx="990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63600" y="611982"/>
            <a:ext cx="8066088" cy="646331"/>
          </a:xfrm>
          <a:prstGeom prst="rect">
            <a:avLst/>
          </a:prstGeom>
        </p:spPr>
        <p:txBody>
          <a:bodyPr>
            <a:spAutoFit/>
          </a:bodyPr>
          <a:lstStyle/>
          <a:p>
            <a:pPr eaLnBrk="1" fontAlgn="auto" hangingPunct="1">
              <a:spcBef>
                <a:spcPts val="0"/>
              </a:spcBef>
              <a:spcAft>
                <a:spcPts val="0"/>
              </a:spcAft>
              <a:defRPr/>
            </a:pPr>
            <a:r>
              <a:rPr lang="en-US" sz="3600" b="1" kern="0" dirty="0">
                <a:solidFill>
                  <a:srgbClr val="FF0000"/>
                </a:solidFill>
                <a:cs typeface="Times New Roman" pitchFamily="18" charset="0"/>
              </a:rPr>
              <a:t>BÀI 3 : TÔN TRỌNG NG</a:t>
            </a:r>
            <a:r>
              <a:rPr lang="vi-VN" sz="3600" b="1" kern="0" dirty="0">
                <a:solidFill>
                  <a:srgbClr val="FF0000"/>
                </a:solidFill>
                <a:cs typeface="Times New Roman" pitchFamily="18" charset="0"/>
              </a:rPr>
              <a:t>ƯỜI</a:t>
            </a:r>
            <a:r>
              <a:rPr lang="en-US" sz="3600" b="1" kern="0" dirty="0">
                <a:solidFill>
                  <a:srgbClr val="FF0000"/>
                </a:solidFill>
                <a:cs typeface="Times New Roman" pitchFamily="18" charset="0"/>
              </a:rPr>
              <a:t> KHÁC</a:t>
            </a:r>
            <a:endParaRPr lang="en-US" sz="1800" kern="0" dirty="0">
              <a:solidFill>
                <a:srgbClr val="FF0000"/>
              </a:solidFill>
            </a:endParaRPr>
          </a:p>
        </p:txBody>
      </p:sp>
      <p:sp>
        <p:nvSpPr>
          <p:cNvPr id="6" name="Rectangle 5"/>
          <p:cNvSpPr/>
          <p:nvPr/>
        </p:nvSpPr>
        <p:spPr>
          <a:xfrm>
            <a:off x="855664" y="1419622"/>
            <a:ext cx="2877711" cy="1163395"/>
          </a:xfrm>
          <a:prstGeom prst="rect">
            <a:avLst/>
          </a:prstGeom>
        </p:spPr>
        <p:txBody>
          <a:bodyPr wrap="none">
            <a:spAutoFit/>
          </a:bodyPr>
          <a:lstStyle/>
          <a:p>
            <a:pPr marL="711200" indent="-711200" eaLnBrk="1" hangingPunct="1">
              <a:spcBef>
                <a:spcPct val="20000"/>
              </a:spcBef>
              <a:buClr>
                <a:srgbClr val="00CC66"/>
              </a:buClr>
              <a:buSzPct val="95000"/>
              <a:defRPr/>
            </a:pPr>
            <a:r>
              <a:rPr lang="en-US" sz="3600" b="1" kern="0" dirty="0">
                <a:solidFill>
                  <a:srgbClr val="FF0000"/>
                </a:solidFill>
                <a:cs typeface="Times New Roman" pitchFamily="18" charset="0"/>
              </a:rPr>
              <a:t>III. </a:t>
            </a:r>
            <a:r>
              <a:rPr lang="en-US" sz="3600" b="1" kern="0" dirty="0" err="1">
                <a:solidFill>
                  <a:srgbClr val="FF0000"/>
                </a:solidFill>
                <a:cs typeface="Times New Roman" pitchFamily="18" charset="0"/>
              </a:rPr>
              <a:t>Bài</a:t>
            </a:r>
            <a:r>
              <a:rPr lang="en-US" sz="3600" b="1" kern="0" dirty="0">
                <a:solidFill>
                  <a:srgbClr val="FF0000"/>
                </a:solidFill>
                <a:cs typeface="Times New Roman" pitchFamily="18" charset="0"/>
              </a:rPr>
              <a:t> </a:t>
            </a:r>
            <a:r>
              <a:rPr lang="en-US" sz="3600" b="1" kern="0" dirty="0" err="1">
                <a:solidFill>
                  <a:srgbClr val="FF0000"/>
                </a:solidFill>
                <a:cs typeface="Times New Roman" pitchFamily="18" charset="0"/>
              </a:rPr>
              <a:t>tập</a:t>
            </a:r>
            <a:r>
              <a:rPr lang="en-US" sz="3600" b="1" kern="0" dirty="0">
                <a:solidFill>
                  <a:srgbClr val="FF0000"/>
                </a:solidFill>
                <a:cs typeface="Times New Roman" pitchFamily="18" charset="0"/>
              </a:rPr>
              <a:t>:</a:t>
            </a:r>
          </a:p>
          <a:p>
            <a:pPr marL="711200" indent="-711200" eaLnBrk="1" hangingPunct="1">
              <a:spcBef>
                <a:spcPct val="20000"/>
              </a:spcBef>
              <a:buClr>
                <a:srgbClr val="00CC66"/>
              </a:buClr>
              <a:buSzPct val="95000"/>
              <a:defRPr/>
            </a:pPr>
            <a:r>
              <a:rPr lang="en-US" sz="2800" b="1" kern="0" dirty="0">
                <a:solidFill>
                  <a:srgbClr val="0000FF"/>
                </a:solidFill>
                <a:cs typeface="Times New Roman" pitchFamily="18" charset="0"/>
              </a:rPr>
              <a:t>  </a:t>
            </a:r>
            <a:r>
              <a:rPr lang="en-US" sz="2800" b="1" kern="0" dirty="0" err="1">
                <a:solidFill>
                  <a:srgbClr val="0000FF"/>
                </a:solidFill>
                <a:cs typeface="Times New Roman" pitchFamily="18" charset="0"/>
              </a:rPr>
              <a:t>Bài</a:t>
            </a:r>
            <a:r>
              <a:rPr lang="en-US" sz="2800" b="1" kern="0" dirty="0">
                <a:solidFill>
                  <a:srgbClr val="0000FF"/>
                </a:solidFill>
                <a:cs typeface="Times New Roman" pitchFamily="18" charset="0"/>
              </a:rPr>
              <a:t> 1 ( SGK/10 )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Rectangle 47"/>
          <p:cNvSpPr>
            <a:spLocks noChangeArrowheads="1"/>
          </p:cNvSpPr>
          <p:nvPr/>
        </p:nvSpPr>
        <p:spPr bwMode="auto">
          <a:xfrm>
            <a:off x="467543" y="1070879"/>
            <a:ext cx="813690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Bef>
                <a:spcPct val="0"/>
              </a:spcBef>
              <a:buFontTx/>
              <a:buNone/>
            </a:pPr>
            <a:r>
              <a:rPr lang="en-US" altLang="en-US" sz="2400" b="1">
                <a:solidFill>
                  <a:srgbClr val="0000FF"/>
                </a:solidFill>
                <a:latin typeface="Times New Roman" pitchFamily="18" charset="0"/>
                <a:cs typeface="Times New Roman" pitchFamily="18" charset="0"/>
              </a:rPr>
              <a:t>Bài tập 2 : </a:t>
            </a:r>
            <a:r>
              <a:rPr lang="en-US" altLang="en-US" sz="2400" b="1">
                <a:solidFill>
                  <a:schemeClr val="tx2"/>
                </a:solidFill>
                <a:latin typeface="Times New Roman" pitchFamily="18" charset="0"/>
                <a:cs typeface="Times New Roman" pitchFamily="18" charset="0"/>
              </a:rPr>
              <a:t>Theo em, tôn trọng người khác có phải là đồng tình, ủng hộ, lắng nghe mà không có sự đấu tranh, phê phán khi họ có ý kiến và việc làm không đúng ?</a:t>
            </a:r>
            <a:endParaRPr lang="en-US" altLang="en-US" sz="2400" b="1">
              <a:solidFill>
                <a:schemeClr val="tx2"/>
              </a:solidFill>
              <a:latin typeface="VNI-Times" pitchFamily="2" charset="0"/>
              <a:cs typeface="Times New Roman" pitchFamily="18" charset="0"/>
            </a:endParaRPr>
          </a:p>
        </p:txBody>
      </p:sp>
      <p:sp>
        <p:nvSpPr>
          <p:cNvPr id="10" name="Rectangle 9"/>
          <p:cNvSpPr>
            <a:spLocks noChangeArrowheads="1"/>
          </p:cNvSpPr>
          <p:nvPr/>
        </p:nvSpPr>
        <p:spPr bwMode="auto">
          <a:xfrm>
            <a:off x="755576" y="2571750"/>
            <a:ext cx="7632848" cy="1200329"/>
          </a:xfrm>
          <a:prstGeom prst="rect">
            <a:avLst/>
          </a:prstGeom>
          <a:solidFill>
            <a:srgbClr val="FFFF66"/>
          </a:solidFill>
          <a:ln>
            <a:noFill/>
          </a:ln>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Bef>
                <a:spcPct val="0"/>
              </a:spcBef>
              <a:buFontTx/>
              <a:buNone/>
            </a:pPr>
            <a:r>
              <a:rPr lang="en-US" altLang="en-US" sz="2400" b="1">
                <a:solidFill>
                  <a:srgbClr val="1104BC"/>
                </a:solidFill>
                <a:latin typeface="Times New Roman" pitchFamily="18" charset="0"/>
                <a:cs typeface="Times New Roman" pitchFamily="18" charset="0"/>
                <a:sym typeface="Symbol" pitchFamily="18" charset="2"/>
              </a:rPr>
              <a:t></a:t>
            </a:r>
            <a:r>
              <a:rPr lang="en-US" altLang="en-US" sz="2400" b="1">
                <a:solidFill>
                  <a:srgbClr val="1104BC"/>
                </a:solidFill>
                <a:latin typeface="Times New Roman" pitchFamily="18" charset="0"/>
                <a:cs typeface="Times New Roman" pitchFamily="18" charset="0"/>
              </a:rPr>
              <a:t> Tôn trọng người khác không có nghĩa là đồng tình, ủng hộ, lắng nghe mà không có sự đấu tranh, phê phán khi họ có ý kiến và việc làm không đúng</a:t>
            </a:r>
            <a:endParaRPr lang="en-US" altLang="en-US" sz="2400" b="1">
              <a:solidFill>
                <a:srgbClr val="1104BC"/>
              </a:solidFill>
              <a:latin typeface="VNI-Times" pitchFamily="2" charset="0"/>
              <a:cs typeface="Times New Roman" pitchFamily="18" charset="0"/>
            </a:endParaRP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47"/>
          <p:cNvSpPr>
            <a:spLocks noChangeArrowheads="1"/>
          </p:cNvSpPr>
          <p:nvPr/>
        </p:nvSpPr>
        <p:spPr bwMode="auto">
          <a:xfrm>
            <a:off x="467544" y="411510"/>
            <a:ext cx="813690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Bef>
                <a:spcPct val="0"/>
              </a:spcBef>
              <a:buFontTx/>
              <a:buNone/>
            </a:pPr>
            <a:r>
              <a:rPr lang="en-US" altLang="en-US" sz="2400" b="1">
                <a:solidFill>
                  <a:srgbClr val="0000FF"/>
                </a:solidFill>
                <a:latin typeface="Times New Roman" pitchFamily="18" charset="0"/>
                <a:cs typeface="Times New Roman" pitchFamily="18" charset="0"/>
              </a:rPr>
              <a:t>Bài tập 3 : </a:t>
            </a:r>
            <a:r>
              <a:rPr lang="en-US" altLang="en-US" sz="2400" b="1">
                <a:solidFill>
                  <a:srgbClr val="333300"/>
                </a:solidFill>
                <a:latin typeface="Times New Roman" pitchFamily="18" charset="0"/>
              </a:rPr>
              <a:t>Ta chỉ tôn trọng người có việc làm đúng, còn người có hành động và  việc làm không đúng ta coi khinh, miệt thị, xúc phạm đến danh dự hay dùng những lời lẽ thô tục, thiếu tế nhị để chỉ trích họ. Trình bày ý kiến của em về vấn đề này?</a:t>
            </a:r>
          </a:p>
        </p:txBody>
      </p:sp>
      <p:sp>
        <p:nvSpPr>
          <p:cNvPr id="5" name="Rectangle 4"/>
          <p:cNvSpPr>
            <a:spLocks noChangeArrowheads="1"/>
          </p:cNvSpPr>
          <p:nvPr/>
        </p:nvSpPr>
        <p:spPr bwMode="auto">
          <a:xfrm>
            <a:off x="611560" y="2711698"/>
            <a:ext cx="7992888" cy="2308324"/>
          </a:xfrm>
          <a:prstGeom prst="rect">
            <a:avLst/>
          </a:prstGeom>
          <a:solidFill>
            <a:srgbClr val="FFFF66"/>
          </a:solidFill>
          <a:ln>
            <a:noFill/>
          </a:ln>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Bef>
                <a:spcPct val="0"/>
              </a:spcBef>
              <a:buFontTx/>
              <a:buNone/>
            </a:pPr>
            <a:r>
              <a:rPr lang="en-US" altLang="en-US" sz="2400" b="1">
                <a:solidFill>
                  <a:srgbClr val="660033"/>
                </a:solidFill>
                <a:latin typeface="Times New Roman" pitchFamily="18" charset="0"/>
                <a:sym typeface="Symbol" pitchFamily="18" charset="2"/>
              </a:rPr>
              <a:t></a:t>
            </a:r>
            <a:r>
              <a:rPr lang="en-US" altLang="en-US" sz="2400" b="1">
                <a:solidFill>
                  <a:srgbClr val="660033"/>
                </a:solidFill>
                <a:latin typeface="Times New Roman" pitchFamily="18" charset="0"/>
              </a:rPr>
              <a:t> </a:t>
            </a:r>
            <a:r>
              <a:rPr lang="en-US" altLang="en-US" sz="2400" b="1">
                <a:solidFill>
                  <a:srgbClr val="1104BC"/>
                </a:solidFill>
                <a:latin typeface="Times New Roman" pitchFamily="18" charset="0"/>
              </a:rPr>
              <a:t>Tôn trọng người khác được thể hiện bằng hành vi có văn hoá kể cả trong trường hợp đấu tranh, phê bình họ, không coi khinh, miệt thị hay xúc phạm đến danh dự hay dùng những lời lẽ thô tục, thiếu tế nhị để chỉ trích họ. Ta cần lịch sự, nhã nhặn phân tích cho họ thấy cái sai trong ý kiến hay việc làm của họ.</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1206231" y="679218"/>
            <a:ext cx="703817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09575">
              <a:spcBef>
                <a:spcPct val="20000"/>
              </a:spcBef>
              <a:buClr>
                <a:schemeClr val="hlink"/>
              </a:buClr>
              <a:buSzPct val="65000"/>
              <a:buFont typeface="Wingdings" pitchFamily="2" charset="2"/>
              <a:buChar char="n"/>
              <a:tabLst>
                <a:tab pos="1905000" algn="l"/>
              </a:tabLst>
              <a:defRPr sz="3200">
                <a:solidFill>
                  <a:schemeClr val="tx1"/>
                </a:solidFill>
                <a:latin typeface="Tahoma" pitchFamily="34" charset="0"/>
                <a:cs typeface="Arial" pitchFamily="34" charset="0"/>
              </a:defRPr>
            </a:lvl1pPr>
            <a:lvl2pPr marL="742950" indent="-285750">
              <a:spcBef>
                <a:spcPct val="20000"/>
              </a:spcBef>
              <a:buClr>
                <a:schemeClr val="tx1"/>
              </a:buClr>
              <a:buSzPct val="65000"/>
              <a:buFont typeface="Wingdings" pitchFamily="2" charset="2"/>
              <a:buChar char="n"/>
              <a:tabLst>
                <a:tab pos="1905000" algn="l"/>
              </a:tabLst>
              <a:defRPr sz="2800">
                <a:solidFill>
                  <a:schemeClr val="tx1"/>
                </a:solidFill>
                <a:latin typeface="Tahoma" pitchFamily="34" charset="0"/>
                <a:cs typeface="Arial" pitchFamily="34" charset="0"/>
              </a:defRPr>
            </a:lvl2pPr>
            <a:lvl3pPr marL="1143000" indent="-228600">
              <a:spcBef>
                <a:spcPct val="20000"/>
              </a:spcBef>
              <a:buClr>
                <a:schemeClr val="accent2"/>
              </a:buClr>
              <a:buSzPct val="65000"/>
              <a:buFont typeface="Wingdings" pitchFamily="2" charset="2"/>
              <a:buChar char="n"/>
              <a:tabLst>
                <a:tab pos="1905000" algn="l"/>
              </a:tabLst>
              <a:defRPr sz="2400">
                <a:solidFill>
                  <a:schemeClr val="tx1"/>
                </a:solidFill>
                <a:latin typeface="Tahoma" pitchFamily="34" charset="0"/>
                <a:cs typeface="Arial" pitchFamily="34" charset="0"/>
              </a:defRPr>
            </a:lvl3pPr>
            <a:lvl4pPr marL="1600200" indent="-228600">
              <a:spcBef>
                <a:spcPct val="20000"/>
              </a:spcBef>
              <a:buClr>
                <a:schemeClr val="tx1"/>
              </a:buClr>
              <a:buSzPct val="65000"/>
              <a:buFont typeface="Wingdings" pitchFamily="2" charset="2"/>
              <a:buChar char="n"/>
              <a:tabLst>
                <a:tab pos="1905000" algn="l"/>
              </a:tabLst>
              <a:defRPr sz="2000">
                <a:solidFill>
                  <a:schemeClr val="tx1"/>
                </a:solidFill>
                <a:latin typeface="Tahoma" pitchFamily="34" charset="0"/>
                <a:cs typeface="Arial" pitchFamily="34" charset="0"/>
              </a:defRPr>
            </a:lvl4pPr>
            <a:lvl5pPr marL="2057400" indent="-228600">
              <a:spcBef>
                <a:spcPct val="20000"/>
              </a:spcBef>
              <a:buClr>
                <a:schemeClr val="folHlink"/>
              </a:buClr>
              <a:buSzPct val="65000"/>
              <a:buFont typeface="Wingdings" pitchFamily="2" charset="2"/>
              <a:buChar char="n"/>
              <a:tabLst>
                <a:tab pos="1905000" algn="l"/>
              </a:tabLst>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tabLst>
                <a:tab pos="1905000" algn="l"/>
              </a:tabLst>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tabLst>
                <a:tab pos="1905000" algn="l"/>
              </a:tabLst>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tabLst>
                <a:tab pos="1905000" algn="l"/>
              </a:tabLst>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tabLst>
                <a:tab pos="1905000" algn="l"/>
              </a:tabLst>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4000" b="1" dirty="0">
                <a:solidFill>
                  <a:srgbClr val="FF0000"/>
                </a:solidFill>
                <a:latin typeface="Times New Roman" pitchFamily="18" charset="0"/>
              </a:rPr>
              <a:t>*</a:t>
            </a:r>
            <a:r>
              <a:rPr lang="en-US" altLang="en-US" sz="4000" b="1" dirty="0" err="1">
                <a:solidFill>
                  <a:srgbClr val="FF0000"/>
                </a:solidFill>
                <a:latin typeface="Times New Roman" pitchFamily="18" charset="0"/>
              </a:rPr>
              <a:t>Hướng</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dẫn</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học</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tập</a:t>
            </a:r>
            <a:r>
              <a:rPr lang="en-US" altLang="en-US" sz="4000" b="1" dirty="0">
                <a:solidFill>
                  <a:srgbClr val="FF0000"/>
                </a:solidFill>
                <a:latin typeface="Times New Roman" pitchFamily="18" charset="0"/>
              </a:rPr>
              <a:t> ở </a:t>
            </a:r>
            <a:r>
              <a:rPr lang="en-US" altLang="en-US" sz="4000" b="1" dirty="0" err="1">
                <a:solidFill>
                  <a:srgbClr val="FF0000"/>
                </a:solidFill>
                <a:latin typeface="Times New Roman" pitchFamily="18" charset="0"/>
              </a:rPr>
              <a:t>nhà</a:t>
            </a:r>
            <a:r>
              <a:rPr lang="en-US" altLang="en-US" sz="4000" b="1" dirty="0">
                <a:solidFill>
                  <a:srgbClr val="FF0000"/>
                </a:solidFill>
                <a:latin typeface="Times New Roman" pitchFamily="18" charset="0"/>
              </a:rPr>
              <a:t>:</a:t>
            </a:r>
          </a:p>
          <a:p>
            <a:pPr eaLnBrk="1" hangingPunct="1">
              <a:spcBef>
                <a:spcPct val="0"/>
              </a:spcBef>
              <a:buClrTx/>
              <a:buSzTx/>
              <a:buFontTx/>
              <a:buNone/>
            </a:pPr>
            <a:endParaRPr lang="en-US" altLang="en-US" sz="3600" dirty="0">
              <a:solidFill>
                <a:srgbClr val="333300"/>
              </a:solidFill>
              <a:latin typeface="Times New Roman" pitchFamily="18" charset="0"/>
            </a:endParaRPr>
          </a:p>
          <a:p>
            <a:pPr algn="just">
              <a:spcBef>
                <a:spcPct val="0"/>
              </a:spcBef>
              <a:buClrTx/>
              <a:buSzTx/>
              <a:buFont typeface="VNI-Times" pitchFamily="2" charset="0"/>
              <a:buChar char="-"/>
            </a:pPr>
            <a:r>
              <a:rPr lang="en-US" altLang="en-US" b="1" dirty="0" err="1">
                <a:solidFill>
                  <a:srgbClr val="333300"/>
                </a:solidFill>
                <a:latin typeface="Times New Roman" pitchFamily="18" charset="0"/>
                <a:cs typeface="Times New Roman" pitchFamily="18" charset="0"/>
              </a:rPr>
              <a:t>Học</a:t>
            </a:r>
            <a:r>
              <a:rPr lang="en-US" altLang="en-US" b="1" dirty="0">
                <a:solidFill>
                  <a:srgbClr val="333300"/>
                </a:solidFill>
                <a:latin typeface="Times New Roman" pitchFamily="18" charset="0"/>
                <a:cs typeface="Times New Roman" pitchFamily="18" charset="0"/>
              </a:rPr>
              <a:t> </a:t>
            </a:r>
            <a:r>
              <a:rPr lang="en-US" altLang="en-US" b="1" dirty="0" err="1">
                <a:solidFill>
                  <a:srgbClr val="333300"/>
                </a:solidFill>
                <a:latin typeface="Times New Roman" pitchFamily="18" charset="0"/>
                <a:cs typeface="Times New Roman" pitchFamily="18" charset="0"/>
              </a:rPr>
              <a:t>bài</a:t>
            </a:r>
            <a:r>
              <a:rPr lang="en-US" altLang="en-US" b="1" dirty="0">
                <a:solidFill>
                  <a:srgbClr val="333300"/>
                </a:solidFill>
                <a:latin typeface="Times New Roman" pitchFamily="18" charset="0"/>
                <a:cs typeface="Times New Roman" pitchFamily="18" charset="0"/>
              </a:rPr>
              <a:t>.</a:t>
            </a:r>
            <a:endParaRPr lang="en-US" altLang="en-US" b="1" dirty="0">
              <a:solidFill>
                <a:srgbClr val="333300"/>
              </a:solidFill>
              <a:latin typeface="VNI-Times" pitchFamily="2" charset="0"/>
              <a:cs typeface="Times New Roman" pitchFamily="18" charset="0"/>
            </a:endParaRPr>
          </a:p>
          <a:p>
            <a:pPr algn="just">
              <a:spcBef>
                <a:spcPct val="0"/>
              </a:spcBef>
              <a:buClrTx/>
              <a:buSzTx/>
              <a:buFont typeface="VNI-Times" pitchFamily="2" charset="0"/>
              <a:buChar char="-"/>
            </a:pPr>
            <a:r>
              <a:rPr lang="en-US" altLang="en-US" b="1" dirty="0" err="1">
                <a:solidFill>
                  <a:srgbClr val="333300"/>
                </a:solidFill>
                <a:latin typeface="Times New Roman" pitchFamily="18" charset="0"/>
                <a:cs typeface="Times New Roman" pitchFamily="18" charset="0"/>
              </a:rPr>
              <a:t>Làm</a:t>
            </a:r>
            <a:r>
              <a:rPr lang="en-US" altLang="en-US" b="1" dirty="0">
                <a:solidFill>
                  <a:srgbClr val="333300"/>
                </a:solidFill>
                <a:latin typeface="Times New Roman" pitchFamily="18" charset="0"/>
                <a:cs typeface="Times New Roman" pitchFamily="18" charset="0"/>
              </a:rPr>
              <a:t> </a:t>
            </a:r>
            <a:r>
              <a:rPr lang="en-US" altLang="en-US" b="1" dirty="0" err="1">
                <a:solidFill>
                  <a:srgbClr val="333300"/>
                </a:solidFill>
                <a:latin typeface="Times New Roman" pitchFamily="18" charset="0"/>
                <a:cs typeface="Times New Roman" pitchFamily="18" charset="0"/>
              </a:rPr>
              <a:t>bài</a:t>
            </a:r>
            <a:r>
              <a:rPr lang="en-US" altLang="en-US" b="1" dirty="0">
                <a:solidFill>
                  <a:srgbClr val="333300"/>
                </a:solidFill>
                <a:latin typeface="Times New Roman" pitchFamily="18" charset="0"/>
                <a:cs typeface="Times New Roman" pitchFamily="18" charset="0"/>
              </a:rPr>
              <a:t> 2, 3, 4 (SGK)</a:t>
            </a:r>
            <a:endParaRPr lang="en-US" altLang="en-US" b="1" dirty="0">
              <a:solidFill>
                <a:srgbClr val="333300"/>
              </a:solidFill>
              <a:latin typeface="VNI-Times" pitchFamily="2" charset="0"/>
              <a:cs typeface="Times New Roman" pitchFamily="18" charset="0"/>
            </a:endParaRPr>
          </a:p>
          <a:p>
            <a:pPr algn="just">
              <a:spcBef>
                <a:spcPct val="0"/>
              </a:spcBef>
              <a:buClrTx/>
              <a:buSzTx/>
              <a:buFont typeface="VNI-Times" pitchFamily="2" charset="0"/>
              <a:buChar char="-"/>
            </a:pPr>
            <a:r>
              <a:rPr lang="en-US" altLang="en-US" b="1" dirty="0" err="1">
                <a:solidFill>
                  <a:srgbClr val="333300"/>
                </a:solidFill>
                <a:latin typeface="Times New Roman" pitchFamily="18" charset="0"/>
                <a:cs typeface="Times New Roman" pitchFamily="18" charset="0"/>
              </a:rPr>
              <a:t>Chuẩn</a:t>
            </a:r>
            <a:r>
              <a:rPr lang="en-US" altLang="en-US" b="1" dirty="0">
                <a:solidFill>
                  <a:srgbClr val="333300"/>
                </a:solidFill>
                <a:latin typeface="Times New Roman" pitchFamily="18" charset="0"/>
                <a:cs typeface="Times New Roman" pitchFamily="18" charset="0"/>
              </a:rPr>
              <a:t> </a:t>
            </a:r>
            <a:r>
              <a:rPr lang="en-US" altLang="en-US" b="1" dirty="0" err="1">
                <a:solidFill>
                  <a:srgbClr val="333300"/>
                </a:solidFill>
                <a:latin typeface="Times New Roman" pitchFamily="18" charset="0"/>
                <a:cs typeface="Times New Roman" pitchFamily="18" charset="0"/>
              </a:rPr>
              <a:t>bị</a:t>
            </a:r>
            <a:r>
              <a:rPr lang="en-US" altLang="en-US" b="1" dirty="0">
                <a:solidFill>
                  <a:srgbClr val="333300"/>
                </a:solidFill>
                <a:latin typeface="Times New Roman" pitchFamily="18" charset="0"/>
                <a:cs typeface="Times New Roman" pitchFamily="18" charset="0"/>
              </a:rPr>
              <a:t> </a:t>
            </a:r>
            <a:r>
              <a:rPr lang="en-US" altLang="en-US" b="1" dirty="0" err="1">
                <a:solidFill>
                  <a:srgbClr val="333300"/>
                </a:solidFill>
                <a:latin typeface="Times New Roman" pitchFamily="18" charset="0"/>
                <a:cs typeface="Times New Roman" pitchFamily="18" charset="0"/>
              </a:rPr>
              <a:t>bài</a:t>
            </a:r>
            <a:r>
              <a:rPr lang="en-US" altLang="en-US" b="1" dirty="0">
                <a:solidFill>
                  <a:srgbClr val="333300"/>
                </a:solidFill>
                <a:latin typeface="Times New Roman" pitchFamily="18" charset="0"/>
                <a:cs typeface="Times New Roman" pitchFamily="18" charset="0"/>
              </a:rPr>
              <a:t> 4 </a:t>
            </a:r>
            <a:r>
              <a:rPr lang="en-US" altLang="en-US" sz="4000" b="1" dirty="0">
                <a:solidFill>
                  <a:srgbClr val="FF0000"/>
                </a:solidFill>
                <a:latin typeface="Times New Roman" pitchFamily="18" charset="0"/>
                <a:cs typeface="Times New Roman" pitchFamily="18" charset="0"/>
              </a:rPr>
              <a:t>“</a:t>
            </a:r>
            <a:r>
              <a:rPr lang="en-US" altLang="en-US" sz="4000" b="1" dirty="0" err="1">
                <a:solidFill>
                  <a:srgbClr val="FF0000"/>
                </a:solidFill>
                <a:latin typeface="Times New Roman" pitchFamily="18" charset="0"/>
                <a:cs typeface="Times New Roman" pitchFamily="18" charset="0"/>
              </a:rPr>
              <a:t>Giữ</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chữ</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tín</a:t>
            </a:r>
            <a:r>
              <a:rPr lang="en-US" altLang="en-US" sz="4000" b="1" dirty="0">
                <a:solidFill>
                  <a:srgbClr val="FF0000"/>
                </a:solidFill>
                <a:latin typeface="Times New Roman" pitchFamily="18" charset="0"/>
                <a:cs typeface="Times New Roman" pitchFamily="18" charset="0"/>
              </a:rPr>
              <a:t>”</a:t>
            </a:r>
            <a:endParaRPr lang="en-US" altLang="en-US" sz="4000" b="1" dirty="0">
              <a:solidFill>
                <a:srgbClr val="FF0000"/>
              </a:solidFill>
              <a:latin typeface="VNI-Times" pitchFamily="2" charset="0"/>
              <a:cs typeface="Times New Roman" pitchFamily="18" charset="0"/>
            </a:endParaRPr>
          </a:p>
        </p:txBody>
      </p:sp>
      <p:pic>
        <p:nvPicPr>
          <p:cNvPr id="141315" name="Picture 5" descr="j028357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03053">
            <a:off x="1" y="4445794"/>
            <a:ext cx="114617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306639014"/>
              </p:ext>
            </p:extLst>
          </p:nvPr>
        </p:nvGraphicFramePr>
        <p:xfrm>
          <a:off x="323528" y="627534"/>
          <a:ext cx="8497887" cy="432197"/>
        </p:xfrm>
        <a:graphic>
          <a:graphicData uri="http://schemas.openxmlformats.org/drawingml/2006/table">
            <a:tbl>
              <a:tblPr/>
              <a:tblGrid>
                <a:gridCol w="8497887">
                  <a:extLst>
                    <a:ext uri="{9D8B030D-6E8A-4147-A177-3AD203B41FA5}">
                      <a16:colId xmlns:a16="http://schemas.microsoft.com/office/drawing/2014/main" val="20000"/>
                    </a:ext>
                  </a:extLst>
                </a:gridCol>
              </a:tblGrid>
              <a:tr h="432197">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en-US" sz="2800" b="1" i="0" u="none" strike="noStrike" cap="none" normalizeH="0" baseline="0">
                          <a:ln>
                            <a:noFill/>
                          </a:ln>
                          <a:solidFill>
                            <a:srgbClr val="FF0000"/>
                          </a:solidFill>
                          <a:effectLst/>
                          <a:latin typeface="Times New Roman" pitchFamily="18" charset="0"/>
                          <a:cs typeface="Times New Roman" pitchFamily="18" charset="0"/>
                        </a:rPr>
                        <a:t>Nhận xét về cách ứng sử và thái độ của Hải.</a:t>
                      </a:r>
                      <a:endParaRPr kumimoji="0" lang="en-US" altLang="en-US" sz="2800" b="1" i="0" u="none" strike="noStrike" cap="none" normalizeH="0" baseline="0">
                        <a:ln>
                          <a:noFill/>
                        </a:ln>
                        <a:solidFill>
                          <a:srgbClr val="FF0000"/>
                        </a:solidFill>
                        <a:effectLst/>
                        <a:latin typeface=".VnTime" pitchFamily="34" charset="0"/>
                        <a:cs typeface="Times New Roman" pitchFamily="18" charset="0"/>
                      </a:endParaRPr>
                    </a:p>
                  </a:txBody>
                  <a:tcPr marL="114300" marR="114300" marT="0" marB="0" horzOverflow="overflow">
                    <a:lnL>
                      <a:noFill/>
                    </a:lnL>
                    <a:lnR>
                      <a:noFill/>
                    </a:lnR>
                    <a:lnT>
                      <a:noFill/>
                    </a:lnT>
                    <a:lnB>
                      <a:noFill/>
                    </a:lnB>
                    <a:lnTlToBr>
                      <a:noFill/>
                    </a:lnTlToBr>
                    <a:lnBlToTr>
                      <a:noFill/>
                    </a:lnBlToTr>
                    <a:solidFill>
                      <a:srgbClr val="FFFF66"/>
                    </a:solidFill>
                  </a:tcPr>
                </a:tc>
                <a:extLst>
                  <a:ext uri="{0D108BD9-81ED-4DB2-BD59-A6C34878D82A}">
                    <a16:rowId xmlns:a16="http://schemas.microsoft.com/office/drawing/2014/main" val="10000"/>
                  </a:ext>
                </a:extLst>
              </a:tr>
            </a:tbl>
          </a:graphicData>
        </a:graphic>
      </p:graphicFrame>
      <p:sp>
        <p:nvSpPr>
          <p:cNvPr id="9" name="Rectangle 8"/>
          <p:cNvSpPr/>
          <p:nvPr/>
        </p:nvSpPr>
        <p:spPr>
          <a:xfrm>
            <a:off x="323528" y="1419622"/>
            <a:ext cx="8496943" cy="206210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eaLnBrk="1" fontAlgn="auto" hangingPunct="1">
              <a:spcBef>
                <a:spcPts val="0"/>
              </a:spcBef>
              <a:spcAft>
                <a:spcPts val="0"/>
              </a:spcAft>
              <a:defRPr/>
            </a:pPr>
            <a:r>
              <a:rPr lang="en-US" altLang="en-US" sz="3200" b="1" kern="0">
                <a:solidFill>
                  <a:srgbClr val="1104BC"/>
                </a:solidFill>
                <a:latin typeface="Times New Roman" panose="02020603050405020304" pitchFamily="18" charset="0"/>
                <a:cs typeface="Times New Roman" panose="02020603050405020304" pitchFamily="18" charset="0"/>
              </a:rPr>
              <a:t>	</a:t>
            </a:r>
            <a:r>
              <a:rPr lang="en-US" altLang="en-US" sz="3200" b="1" kern="0">
                <a:solidFill>
                  <a:srgbClr val="FF0000"/>
                </a:solidFill>
                <a:latin typeface="Times New Roman" panose="02020603050405020304" pitchFamily="18" charset="0"/>
                <a:cs typeface="Times New Roman" panose="02020603050405020304" pitchFamily="18" charset="0"/>
              </a:rPr>
              <a:t>Hải</a:t>
            </a:r>
            <a:endParaRPr lang="en-US" altLang="en-US" sz="3200" b="1" kern="0" dirty="0">
              <a:solidFill>
                <a:srgbClr val="FF0000"/>
              </a:solidFill>
              <a:latin typeface="Times New Roman" panose="02020603050405020304" pitchFamily="18" charset="0"/>
              <a:cs typeface="Times New Roman" panose="02020603050405020304" pitchFamily="18" charset="0"/>
            </a:endParaRPr>
          </a:p>
          <a:p>
            <a:pPr algn="just" eaLnBrk="1" fontAlgn="auto" hangingPunct="1">
              <a:spcBef>
                <a:spcPts val="0"/>
              </a:spcBef>
              <a:spcAft>
                <a:spcPts val="0"/>
              </a:spcAft>
              <a:defRPr/>
            </a:pPr>
            <a:r>
              <a:rPr lang="en-US" altLang="en-US" sz="3200" b="1" kern="0" dirty="0">
                <a:solidFill>
                  <a:srgbClr val="1104BC"/>
                </a:solidFill>
                <a:latin typeface="Times New Roman" panose="02020603050405020304" pitchFamily="18" charset="0"/>
                <a:cs typeface="Times New Roman" panose="02020603050405020304" pitchFamily="18" charset="0"/>
              </a:rPr>
              <a:t>- </a:t>
            </a:r>
            <a:r>
              <a:rPr lang="en-US" altLang="en-US" sz="3200" b="1" kern="0" dirty="0" err="1">
                <a:solidFill>
                  <a:srgbClr val="1104BC"/>
                </a:solidFill>
                <a:latin typeface="Times New Roman" panose="02020603050405020304" pitchFamily="18" charset="0"/>
                <a:cs typeface="Times New Roman" panose="02020603050405020304" pitchFamily="18" charset="0"/>
              </a:rPr>
              <a:t>Không</a:t>
            </a:r>
            <a:r>
              <a:rPr lang="en-US" altLang="en-US" sz="3200" b="1" kern="0" dirty="0">
                <a:solidFill>
                  <a:srgbClr val="1104BC"/>
                </a:solidFill>
                <a:latin typeface="Times New Roman" panose="02020603050405020304" pitchFamily="18" charset="0"/>
                <a:cs typeface="Times New Roman" panose="02020603050405020304" pitchFamily="18" charset="0"/>
              </a:rPr>
              <a:t> </a:t>
            </a:r>
            <a:r>
              <a:rPr lang="en-US" altLang="en-US" sz="3200" b="1" kern="0" dirty="0" err="1">
                <a:solidFill>
                  <a:srgbClr val="1104BC"/>
                </a:solidFill>
                <a:latin typeface="Times New Roman" panose="02020603050405020304" pitchFamily="18" charset="0"/>
                <a:cs typeface="Times New Roman" panose="02020603050405020304" pitchFamily="18" charset="0"/>
              </a:rPr>
              <a:t>buồn</a:t>
            </a:r>
            <a:r>
              <a:rPr lang="en-US" altLang="en-US" sz="3200" b="1" kern="0" dirty="0">
                <a:solidFill>
                  <a:srgbClr val="1104BC"/>
                </a:solidFill>
                <a:latin typeface="Times New Roman" panose="02020603050405020304" pitchFamily="18" charset="0"/>
                <a:cs typeface="Times New Roman" panose="02020603050405020304" pitchFamily="18" charset="0"/>
              </a:rPr>
              <a:t> </a:t>
            </a:r>
            <a:r>
              <a:rPr lang="en-US" altLang="en-US" sz="3200" b="1" kern="0" dirty="0" err="1">
                <a:solidFill>
                  <a:srgbClr val="1104BC"/>
                </a:solidFill>
                <a:latin typeface="Times New Roman" panose="02020603050405020304" pitchFamily="18" charset="0"/>
                <a:cs typeface="Times New Roman" panose="02020603050405020304" pitchFamily="18" charset="0"/>
              </a:rPr>
              <a:t>khi</a:t>
            </a:r>
            <a:r>
              <a:rPr lang="en-US" altLang="en-US" sz="3200" b="1" kern="0" dirty="0">
                <a:solidFill>
                  <a:srgbClr val="1104BC"/>
                </a:solidFill>
                <a:latin typeface="Times New Roman" panose="02020603050405020304" pitchFamily="18" charset="0"/>
                <a:cs typeface="Times New Roman" panose="02020603050405020304" pitchFamily="18" charset="0"/>
              </a:rPr>
              <a:t> </a:t>
            </a:r>
            <a:r>
              <a:rPr lang="en-US" altLang="en-US" sz="3200" b="1" kern="0" dirty="0" err="1">
                <a:solidFill>
                  <a:srgbClr val="1104BC"/>
                </a:solidFill>
                <a:latin typeface="Times New Roman" panose="02020603050405020304" pitchFamily="18" charset="0"/>
                <a:cs typeface="Times New Roman" panose="02020603050405020304" pitchFamily="18" charset="0"/>
              </a:rPr>
              <a:t>bị</a:t>
            </a:r>
            <a:r>
              <a:rPr lang="en-US" altLang="en-US" sz="3200" b="1" kern="0" dirty="0">
                <a:solidFill>
                  <a:srgbClr val="1104BC"/>
                </a:solidFill>
                <a:latin typeface="Times New Roman" panose="02020603050405020304" pitchFamily="18" charset="0"/>
                <a:cs typeface="Times New Roman" panose="02020603050405020304" pitchFamily="18" charset="0"/>
              </a:rPr>
              <a:t> </a:t>
            </a:r>
            <a:r>
              <a:rPr lang="en-US" altLang="en-US" sz="3200" b="1" kern="0" dirty="0" err="1">
                <a:solidFill>
                  <a:srgbClr val="1104BC"/>
                </a:solidFill>
                <a:latin typeface="Times New Roman" panose="02020603050405020304" pitchFamily="18" charset="0"/>
                <a:cs typeface="Times New Roman" panose="02020603050405020304" pitchFamily="18" charset="0"/>
              </a:rPr>
              <a:t>phân</a:t>
            </a:r>
            <a:r>
              <a:rPr lang="en-US" altLang="en-US" sz="3200" b="1" kern="0" dirty="0">
                <a:solidFill>
                  <a:srgbClr val="1104BC"/>
                </a:solidFill>
                <a:latin typeface="Times New Roman" panose="02020603050405020304" pitchFamily="18" charset="0"/>
                <a:cs typeface="Times New Roman" panose="02020603050405020304" pitchFamily="18" charset="0"/>
              </a:rPr>
              <a:t> </a:t>
            </a:r>
            <a:r>
              <a:rPr lang="en-US" altLang="en-US" sz="3200" b="1" kern="0" dirty="0" err="1">
                <a:solidFill>
                  <a:srgbClr val="1104BC"/>
                </a:solidFill>
                <a:latin typeface="Times New Roman" panose="02020603050405020304" pitchFamily="18" charset="0"/>
                <a:cs typeface="Times New Roman" panose="02020603050405020304" pitchFamily="18" charset="0"/>
              </a:rPr>
              <a:t>biệt</a:t>
            </a:r>
            <a:r>
              <a:rPr lang="en-US" altLang="en-US" sz="3200" b="1" kern="0" dirty="0">
                <a:solidFill>
                  <a:srgbClr val="1104BC"/>
                </a:solidFill>
                <a:latin typeface="Times New Roman" panose="02020603050405020304" pitchFamily="18" charset="0"/>
                <a:cs typeface="Times New Roman" panose="02020603050405020304" pitchFamily="18" charset="0"/>
              </a:rPr>
              <a:t> </a:t>
            </a:r>
            <a:r>
              <a:rPr lang="en-US" altLang="en-US" sz="3200" b="1" kern="0" dirty="0" err="1">
                <a:solidFill>
                  <a:srgbClr val="1104BC"/>
                </a:solidFill>
                <a:latin typeface="Times New Roman" panose="02020603050405020304" pitchFamily="18" charset="0"/>
                <a:cs typeface="Times New Roman" panose="02020603050405020304" pitchFamily="18" charset="0"/>
              </a:rPr>
              <a:t>mà</a:t>
            </a:r>
            <a:r>
              <a:rPr lang="en-US" altLang="en-US" sz="3200" b="1" kern="0" dirty="0">
                <a:solidFill>
                  <a:srgbClr val="1104BC"/>
                </a:solidFill>
                <a:latin typeface="Times New Roman" panose="02020603050405020304" pitchFamily="18" charset="0"/>
                <a:cs typeface="Times New Roman" panose="02020603050405020304" pitchFamily="18" charset="0"/>
              </a:rPr>
              <a:t> </a:t>
            </a:r>
            <a:r>
              <a:rPr lang="en-US" altLang="en-US" sz="3200" b="1" kern="0" dirty="0" err="1">
                <a:solidFill>
                  <a:srgbClr val="1104BC"/>
                </a:solidFill>
                <a:latin typeface="Times New Roman" panose="02020603050405020304" pitchFamily="18" charset="0"/>
                <a:cs typeface="Times New Roman" panose="02020603050405020304" pitchFamily="18" charset="0"/>
              </a:rPr>
              <a:t>còn</a:t>
            </a:r>
            <a:r>
              <a:rPr lang="en-US" altLang="en-US" sz="3200" b="1" kern="0" dirty="0">
                <a:solidFill>
                  <a:srgbClr val="1104BC"/>
                </a:solidFill>
                <a:latin typeface="Times New Roman" panose="02020603050405020304" pitchFamily="18" charset="0"/>
                <a:cs typeface="Times New Roman" panose="02020603050405020304" pitchFamily="18" charset="0"/>
              </a:rPr>
              <a:t> </a:t>
            </a:r>
            <a:r>
              <a:rPr lang="en-US" altLang="en-US" sz="3200" b="1" kern="0" dirty="0" err="1">
                <a:solidFill>
                  <a:srgbClr val="1104BC"/>
                </a:solidFill>
                <a:latin typeface="Times New Roman" panose="02020603050405020304" pitchFamily="18" charset="0"/>
                <a:cs typeface="Times New Roman" panose="02020603050405020304" pitchFamily="18" charset="0"/>
              </a:rPr>
              <a:t>tự</a:t>
            </a:r>
            <a:r>
              <a:rPr lang="en-US" altLang="en-US" sz="3200" b="1" kern="0" dirty="0">
                <a:solidFill>
                  <a:srgbClr val="1104BC"/>
                </a:solidFill>
                <a:latin typeface="Times New Roman" panose="02020603050405020304" pitchFamily="18" charset="0"/>
                <a:cs typeface="Times New Roman" panose="02020603050405020304" pitchFamily="18" charset="0"/>
              </a:rPr>
              <a:t> </a:t>
            </a:r>
            <a:r>
              <a:rPr lang="en-US" altLang="en-US" sz="3200" b="1" kern="0" dirty="0" err="1">
                <a:solidFill>
                  <a:srgbClr val="1104BC"/>
                </a:solidFill>
                <a:latin typeface="Times New Roman" panose="02020603050405020304" pitchFamily="18" charset="0"/>
                <a:cs typeface="Times New Roman" panose="02020603050405020304" pitchFamily="18" charset="0"/>
              </a:rPr>
              <a:t>hào</a:t>
            </a:r>
            <a:r>
              <a:rPr lang="en-US" altLang="en-US" sz="3200" b="1" kern="0" dirty="0">
                <a:solidFill>
                  <a:srgbClr val="1104BC"/>
                </a:solidFill>
                <a:latin typeface="Times New Roman" panose="02020603050405020304" pitchFamily="18" charset="0"/>
                <a:cs typeface="Times New Roman" panose="02020603050405020304" pitchFamily="18" charset="0"/>
              </a:rPr>
              <a:t> .</a:t>
            </a:r>
          </a:p>
          <a:p>
            <a:pPr algn="just" eaLnBrk="1" fontAlgn="auto" hangingPunct="1">
              <a:spcBef>
                <a:spcPts val="0"/>
              </a:spcBef>
              <a:spcAft>
                <a:spcPts val="0"/>
              </a:spcAft>
              <a:defRPr/>
            </a:pPr>
            <a:r>
              <a:rPr lang="en-US" altLang="en-US" sz="3200" b="1" kern="0" dirty="0">
                <a:solidFill>
                  <a:srgbClr val="1104BC"/>
                </a:solidFill>
                <a:latin typeface="Times New Roman" panose="02020603050405020304" pitchFamily="18" charset="0"/>
                <a:cs typeface="Times New Roman" panose="02020603050405020304" pitchFamily="18" charset="0"/>
              </a:rPr>
              <a:t>- </a:t>
            </a:r>
            <a:r>
              <a:rPr lang="en-US" altLang="en-US" sz="3200" b="1" kern="0" dirty="0" err="1">
                <a:solidFill>
                  <a:srgbClr val="1104BC"/>
                </a:solidFill>
                <a:latin typeface="Times New Roman" panose="02020603050405020304" pitchFamily="18" charset="0"/>
                <a:cs typeface="Times New Roman" panose="02020603050405020304" pitchFamily="18" charset="0"/>
              </a:rPr>
              <a:t>Hành</a:t>
            </a:r>
            <a:r>
              <a:rPr lang="en-US" altLang="en-US" sz="3200" b="1" kern="0" dirty="0">
                <a:solidFill>
                  <a:srgbClr val="1104BC"/>
                </a:solidFill>
                <a:latin typeface="Times New Roman" panose="02020603050405020304" pitchFamily="18" charset="0"/>
                <a:cs typeface="Times New Roman" panose="02020603050405020304" pitchFamily="18" charset="0"/>
              </a:rPr>
              <a:t> vi </a:t>
            </a:r>
            <a:r>
              <a:rPr lang="en-US" altLang="en-US" sz="3200" b="1" kern="0" dirty="0" err="1">
                <a:solidFill>
                  <a:srgbClr val="1104BC"/>
                </a:solidFill>
                <a:latin typeface="Times New Roman" panose="02020603050405020304" pitchFamily="18" charset="0"/>
                <a:cs typeface="Times New Roman" panose="02020603050405020304" pitchFamily="18" charset="0"/>
              </a:rPr>
              <a:t>này</a:t>
            </a:r>
            <a:r>
              <a:rPr lang="en-US" altLang="en-US" sz="3200" b="1" kern="0" dirty="0">
                <a:solidFill>
                  <a:srgbClr val="1104BC"/>
                </a:solidFill>
                <a:latin typeface="Times New Roman" panose="02020603050405020304" pitchFamily="18" charset="0"/>
                <a:cs typeface="Times New Roman" panose="02020603050405020304" pitchFamily="18" charset="0"/>
              </a:rPr>
              <a:t> </a:t>
            </a:r>
            <a:r>
              <a:rPr lang="en-US" altLang="en-US" sz="3200" b="1" kern="0" dirty="0" err="1">
                <a:solidFill>
                  <a:srgbClr val="1104BC"/>
                </a:solidFill>
                <a:latin typeface="Times New Roman" panose="02020603050405020304" pitchFamily="18" charset="0"/>
                <a:cs typeface="Times New Roman" panose="02020603050405020304" pitchFamily="18" charset="0"/>
              </a:rPr>
              <a:t>rất</a:t>
            </a:r>
            <a:r>
              <a:rPr lang="en-US" altLang="en-US" sz="3200" b="1" kern="0" dirty="0">
                <a:solidFill>
                  <a:srgbClr val="1104BC"/>
                </a:solidFill>
                <a:latin typeface="Times New Roman" panose="02020603050405020304" pitchFamily="18" charset="0"/>
                <a:cs typeface="Times New Roman" panose="02020603050405020304" pitchFamily="18" charset="0"/>
              </a:rPr>
              <a:t> </a:t>
            </a:r>
            <a:r>
              <a:rPr lang="en-US" altLang="en-US" sz="3200" b="1" kern="0" dirty="0" err="1">
                <a:solidFill>
                  <a:srgbClr val="1104BC"/>
                </a:solidFill>
                <a:latin typeface="Times New Roman" panose="02020603050405020304" pitchFamily="18" charset="0"/>
                <a:cs typeface="Times New Roman" panose="02020603050405020304" pitchFamily="18" charset="0"/>
              </a:rPr>
              <a:t>đáng</a:t>
            </a:r>
            <a:r>
              <a:rPr lang="en-US" altLang="en-US" sz="3200" b="1" kern="0" dirty="0">
                <a:solidFill>
                  <a:srgbClr val="1104BC"/>
                </a:solidFill>
                <a:latin typeface="Times New Roman" panose="02020603050405020304" pitchFamily="18" charset="0"/>
                <a:cs typeface="Times New Roman" panose="02020603050405020304" pitchFamily="18" charset="0"/>
              </a:rPr>
              <a:t> </a:t>
            </a:r>
            <a:r>
              <a:rPr lang="en-US" altLang="en-US" sz="3200" b="1" kern="0" dirty="0" err="1">
                <a:solidFill>
                  <a:srgbClr val="1104BC"/>
                </a:solidFill>
                <a:latin typeface="Times New Roman" panose="02020603050405020304" pitchFamily="18" charset="0"/>
                <a:cs typeface="Times New Roman" panose="02020603050405020304" pitchFamily="18" charset="0"/>
              </a:rPr>
              <a:t>để</a:t>
            </a:r>
            <a:r>
              <a:rPr lang="en-US" altLang="en-US" sz="3200" b="1" kern="0" dirty="0">
                <a:solidFill>
                  <a:srgbClr val="1104BC"/>
                </a:solidFill>
                <a:latin typeface="Times New Roman" panose="02020603050405020304" pitchFamily="18" charset="0"/>
                <a:cs typeface="Times New Roman" panose="02020603050405020304" pitchFamily="18" charset="0"/>
              </a:rPr>
              <a:t> </a:t>
            </a:r>
            <a:r>
              <a:rPr lang="en-US" altLang="en-US" sz="3200" b="1" kern="0" dirty="0" err="1">
                <a:solidFill>
                  <a:srgbClr val="1104BC"/>
                </a:solidFill>
                <a:latin typeface="Times New Roman" panose="02020603050405020304" pitchFamily="18" charset="0"/>
                <a:cs typeface="Times New Roman" panose="02020603050405020304" pitchFamily="18" charset="0"/>
              </a:rPr>
              <a:t>chúng</a:t>
            </a:r>
            <a:r>
              <a:rPr lang="en-US" altLang="en-US" sz="3200" b="1" kern="0" dirty="0">
                <a:solidFill>
                  <a:srgbClr val="1104BC"/>
                </a:solidFill>
                <a:latin typeface="Times New Roman" panose="02020603050405020304" pitchFamily="18" charset="0"/>
                <a:cs typeface="Times New Roman" panose="02020603050405020304" pitchFamily="18" charset="0"/>
              </a:rPr>
              <a:t> ta </a:t>
            </a:r>
            <a:r>
              <a:rPr lang="en-US" altLang="en-US" sz="3200" b="1" kern="0" dirty="0" err="1">
                <a:solidFill>
                  <a:srgbClr val="1104BC"/>
                </a:solidFill>
                <a:latin typeface="Times New Roman" panose="02020603050405020304" pitchFamily="18" charset="0"/>
                <a:cs typeface="Times New Roman" panose="02020603050405020304" pitchFamily="18" charset="0"/>
              </a:rPr>
              <a:t>học</a:t>
            </a:r>
            <a:r>
              <a:rPr lang="en-US" altLang="en-US" sz="3200" b="1" kern="0" dirty="0">
                <a:solidFill>
                  <a:srgbClr val="1104BC"/>
                </a:solidFill>
                <a:latin typeface="Times New Roman" panose="02020603050405020304" pitchFamily="18" charset="0"/>
                <a:cs typeface="Times New Roman" panose="02020603050405020304" pitchFamily="18" charset="0"/>
              </a:rPr>
              <a:t> </a:t>
            </a:r>
            <a:r>
              <a:rPr lang="en-US" altLang="en-US" sz="3200" b="1" kern="0" dirty="0" err="1">
                <a:solidFill>
                  <a:srgbClr val="1104BC"/>
                </a:solidFill>
                <a:latin typeface="Times New Roman" panose="02020603050405020304" pitchFamily="18" charset="0"/>
                <a:cs typeface="Times New Roman" panose="02020603050405020304" pitchFamily="18" charset="0"/>
              </a:rPr>
              <a:t>tập</a:t>
            </a:r>
            <a:r>
              <a:rPr lang="en-US" altLang="en-US" sz="3200" b="1" kern="0" dirty="0">
                <a:solidFill>
                  <a:srgbClr val="1104BC"/>
                </a:solidFill>
                <a:latin typeface="Times New Roman" panose="02020603050405020304" pitchFamily="18" charset="0"/>
                <a:cs typeface="Times New Roman" panose="02020603050405020304" pitchFamily="18" charset="0"/>
              </a:rPr>
              <a:t> </a:t>
            </a:r>
            <a:r>
              <a:rPr lang="en-US" altLang="en-US" sz="3200" b="1" kern="0" dirty="0" err="1">
                <a:solidFill>
                  <a:srgbClr val="1104BC"/>
                </a:solidFill>
                <a:latin typeface="Times New Roman" panose="02020603050405020304" pitchFamily="18" charset="0"/>
                <a:cs typeface="Times New Roman" panose="02020603050405020304" pitchFamily="18" charset="0"/>
              </a:rPr>
              <a:t>vì</a:t>
            </a:r>
            <a:r>
              <a:rPr lang="en-US" altLang="en-US" sz="3200" b="1" kern="0" dirty="0">
                <a:solidFill>
                  <a:srgbClr val="1104BC"/>
                </a:solidFill>
                <a:latin typeface="Times New Roman" panose="02020603050405020304" pitchFamily="18" charset="0"/>
                <a:cs typeface="Times New Roman" panose="02020603050405020304" pitchFamily="18" charset="0"/>
              </a:rPr>
              <a:t> </a:t>
            </a:r>
            <a:r>
              <a:rPr lang="en-US" altLang="en-US" sz="3200" b="1" kern="0" dirty="0" err="1">
                <a:solidFill>
                  <a:srgbClr val="1104BC"/>
                </a:solidFill>
                <a:latin typeface="Times New Roman" panose="02020603050405020304" pitchFamily="18" charset="0"/>
                <a:cs typeface="Times New Roman" panose="02020603050405020304" pitchFamily="18" charset="0"/>
              </a:rPr>
              <a:t>bạn</a:t>
            </a:r>
            <a:r>
              <a:rPr lang="en-US" altLang="en-US" sz="3200" b="1" kern="0" dirty="0">
                <a:solidFill>
                  <a:srgbClr val="1104BC"/>
                </a:solidFill>
                <a:latin typeface="Times New Roman" panose="02020603050405020304" pitchFamily="18" charset="0"/>
                <a:cs typeface="Times New Roman" panose="02020603050405020304" pitchFamily="18" charset="0"/>
              </a:rPr>
              <a:t> </a:t>
            </a:r>
            <a:r>
              <a:rPr lang="en-US" altLang="en-US" sz="3200" b="1" kern="0" dirty="0" err="1">
                <a:solidFill>
                  <a:srgbClr val="1104BC"/>
                </a:solidFill>
                <a:latin typeface="Times New Roman" panose="02020603050405020304" pitchFamily="18" charset="0"/>
                <a:cs typeface="Times New Roman" panose="02020603050405020304" pitchFamily="18" charset="0"/>
              </a:rPr>
              <a:t>đã</a:t>
            </a:r>
            <a:r>
              <a:rPr lang="en-US" altLang="en-US" sz="3200" b="1" kern="0" dirty="0">
                <a:solidFill>
                  <a:srgbClr val="1104BC"/>
                </a:solidFill>
                <a:latin typeface="Times New Roman" panose="02020603050405020304" pitchFamily="18" charset="0"/>
                <a:cs typeface="Times New Roman" panose="02020603050405020304" pitchFamily="18" charset="0"/>
              </a:rPr>
              <a:t> </a:t>
            </a:r>
            <a:r>
              <a:rPr lang="en-US" altLang="en-US" sz="3200" b="1" kern="0" dirty="0" err="1">
                <a:solidFill>
                  <a:srgbClr val="1104BC"/>
                </a:solidFill>
                <a:latin typeface="Times New Roman" panose="02020603050405020304" pitchFamily="18" charset="0"/>
                <a:cs typeface="Times New Roman" panose="02020603050405020304" pitchFamily="18" charset="0"/>
              </a:rPr>
              <a:t>biết</a:t>
            </a:r>
            <a:r>
              <a:rPr lang="en-US" altLang="en-US" sz="3200" b="1" kern="0" dirty="0">
                <a:solidFill>
                  <a:srgbClr val="1104BC"/>
                </a:solidFill>
                <a:latin typeface="Times New Roman" panose="02020603050405020304" pitchFamily="18" charset="0"/>
                <a:cs typeface="Times New Roman" panose="02020603050405020304" pitchFamily="18" charset="0"/>
              </a:rPr>
              <a:t> </a:t>
            </a:r>
            <a:r>
              <a:rPr lang="en-US" altLang="en-US" sz="3200" b="1" kern="0" dirty="0" err="1">
                <a:solidFill>
                  <a:srgbClr val="1104BC"/>
                </a:solidFill>
                <a:latin typeface="Times New Roman" panose="02020603050405020304" pitchFamily="18" charset="0"/>
                <a:cs typeface="Times New Roman" panose="02020603050405020304" pitchFamily="18" charset="0"/>
              </a:rPr>
              <a:t>tôn</a:t>
            </a:r>
            <a:r>
              <a:rPr lang="en-US" altLang="en-US" sz="3200" b="1" kern="0" dirty="0">
                <a:solidFill>
                  <a:srgbClr val="1104BC"/>
                </a:solidFill>
                <a:latin typeface="Times New Roman" panose="02020603050405020304" pitchFamily="18" charset="0"/>
                <a:cs typeface="Times New Roman" panose="02020603050405020304" pitchFamily="18" charset="0"/>
              </a:rPr>
              <a:t> </a:t>
            </a:r>
            <a:r>
              <a:rPr lang="en-US" altLang="en-US" sz="3200" b="1" kern="0" dirty="0" err="1">
                <a:solidFill>
                  <a:srgbClr val="1104BC"/>
                </a:solidFill>
                <a:latin typeface="Times New Roman" panose="02020603050405020304" pitchFamily="18" charset="0"/>
                <a:cs typeface="Times New Roman" panose="02020603050405020304" pitchFamily="18" charset="0"/>
              </a:rPr>
              <a:t>trọng</a:t>
            </a:r>
            <a:r>
              <a:rPr lang="en-US" altLang="en-US" sz="3200" b="1" kern="0" dirty="0">
                <a:solidFill>
                  <a:srgbClr val="1104BC"/>
                </a:solidFill>
                <a:latin typeface="Times New Roman" panose="02020603050405020304" pitchFamily="18" charset="0"/>
                <a:cs typeface="Times New Roman" panose="02020603050405020304" pitchFamily="18" charset="0"/>
              </a:rPr>
              <a:t> cha </a:t>
            </a:r>
            <a:r>
              <a:rPr lang="en-US" altLang="en-US" sz="3200" b="1" kern="0" dirty="0" err="1">
                <a:solidFill>
                  <a:srgbClr val="1104BC"/>
                </a:solidFill>
                <a:latin typeface="Times New Roman" panose="02020603050405020304" pitchFamily="18" charset="0"/>
                <a:cs typeface="Times New Roman" panose="02020603050405020304" pitchFamily="18" charset="0"/>
              </a:rPr>
              <a:t>mình</a:t>
            </a:r>
            <a:r>
              <a:rPr lang="en-US" altLang="en-US" sz="3200" b="1" kern="0" dirty="0">
                <a:solidFill>
                  <a:srgbClr val="1104BC"/>
                </a:solidFill>
                <a:latin typeface="Times New Roman" panose="02020603050405020304" pitchFamily="18" charset="0"/>
                <a:cs typeface="Times New Roman" panose="02020603050405020304" pitchFamily="18" charset="0"/>
              </a:rPr>
              <a: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825" y="250031"/>
            <a:ext cx="8713788" cy="1077218"/>
          </a:xfrm>
          <a:prstGeom prst="rect">
            <a:avLst/>
          </a:prstGeom>
          <a:solidFill>
            <a:srgbClr val="FFFF66"/>
          </a:solidFill>
        </p:spPr>
        <p:txBody>
          <a:bodyPr>
            <a:spAutoFit/>
          </a:bodyPr>
          <a:lstStyle/>
          <a:p>
            <a:pPr algn="just" eaLnBrk="1" fontAlgn="auto" hangingPunct="1">
              <a:spcBef>
                <a:spcPts val="0"/>
              </a:spcBef>
              <a:spcAft>
                <a:spcPts val="0"/>
              </a:spcAft>
              <a:defRPr/>
            </a:pPr>
            <a:r>
              <a:rPr lang="en-US" sz="3200" b="1" kern="0" dirty="0" err="1">
                <a:solidFill>
                  <a:srgbClr val="FF0000"/>
                </a:solidFill>
                <a:effectLst>
                  <a:outerShdw blurRad="38100" dist="38100" dir="2700000" algn="tl">
                    <a:srgbClr val="C0C0C0"/>
                  </a:outerShdw>
                </a:effectLst>
              </a:rPr>
              <a:t>Nhận</a:t>
            </a:r>
            <a:r>
              <a:rPr lang="en-US" sz="3200" b="1" kern="0" dirty="0">
                <a:solidFill>
                  <a:srgbClr val="FF0000"/>
                </a:solidFill>
                <a:effectLst>
                  <a:outerShdw blurRad="38100" dist="38100" dir="2700000" algn="tl">
                    <a:srgbClr val="C0C0C0"/>
                  </a:outerShdw>
                </a:effectLst>
              </a:rPr>
              <a:t> </a:t>
            </a:r>
            <a:r>
              <a:rPr lang="en-US" sz="3200" b="1" kern="0" dirty="0" err="1">
                <a:solidFill>
                  <a:srgbClr val="FF0000"/>
                </a:solidFill>
                <a:effectLst>
                  <a:outerShdw blurRad="38100" dist="38100" dir="2700000" algn="tl">
                    <a:srgbClr val="C0C0C0"/>
                  </a:outerShdw>
                </a:effectLst>
              </a:rPr>
              <a:t>xét</a:t>
            </a:r>
            <a:r>
              <a:rPr lang="en-US" sz="3200" b="1" kern="0" dirty="0">
                <a:solidFill>
                  <a:srgbClr val="FF0000"/>
                </a:solidFill>
                <a:effectLst>
                  <a:outerShdw blurRad="38100" dist="38100" dir="2700000" algn="tl">
                    <a:srgbClr val="C0C0C0"/>
                  </a:outerShdw>
                </a:effectLst>
              </a:rPr>
              <a:t> </a:t>
            </a:r>
            <a:r>
              <a:rPr lang="en-US" sz="3200" b="1" kern="0" dirty="0" err="1">
                <a:solidFill>
                  <a:srgbClr val="FF0000"/>
                </a:solidFill>
                <a:effectLst>
                  <a:outerShdw blurRad="38100" dist="38100" dir="2700000" algn="tl">
                    <a:srgbClr val="C0C0C0"/>
                  </a:outerShdw>
                </a:effectLst>
              </a:rPr>
              <a:t>việc</a:t>
            </a:r>
            <a:r>
              <a:rPr lang="en-US" sz="3200" b="1" kern="0" dirty="0">
                <a:solidFill>
                  <a:srgbClr val="FF0000"/>
                </a:solidFill>
                <a:effectLst>
                  <a:outerShdw blurRad="38100" dist="38100" dir="2700000" algn="tl">
                    <a:srgbClr val="C0C0C0"/>
                  </a:outerShdw>
                </a:effectLst>
              </a:rPr>
              <a:t> </a:t>
            </a:r>
            <a:r>
              <a:rPr lang="en-US" sz="3200" b="1" kern="0" dirty="0" err="1">
                <a:solidFill>
                  <a:srgbClr val="FF0000"/>
                </a:solidFill>
                <a:effectLst>
                  <a:outerShdw blurRad="38100" dist="38100" dir="2700000" algn="tl">
                    <a:srgbClr val="C0C0C0"/>
                  </a:outerShdw>
                </a:effectLst>
              </a:rPr>
              <a:t>làm</a:t>
            </a:r>
            <a:r>
              <a:rPr lang="en-US" sz="3200" b="1" kern="0" dirty="0">
                <a:solidFill>
                  <a:srgbClr val="FF0000"/>
                </a:solidFill>
                <a:effectLst>
                  <a:outerShdw blurRad="38100" dist="38100" dir="2700000" algn="tl">
                    <a:srgbClr val="C0C0C0"/>
                  </a:outerShdw>
                </a:effectLst>
              </a:rPr>
              <a:t> </a:t>
            </a:r>
            <a:r>
              <a:rPr lang="en-US" sz="3200" b="1" kern="0" dirty="0" err="1">
                <a:solidFill>
                  <a:srgbClr val="FF0000"/>
                </a:solidFill>
                <a:effectLst>
                  <a:outerShdw blurRad="38100" dist="38100" dir="2700000" algn="tl">
                    <a:srgbClr val="C0C0C0"/>
                  </a:outerShdw>
                </a:effectLst>
              </a:rPr>
              <a:t>của</a:t>
            </a:r>
            <a:r>
              <a:rPr lang="en-US" sz="3200" b="1" kern="0" dirty="0">
                <a:solidFill>
                  <a:srgbClr val="FF0000"/>
                </a:solidFill>
                <a:effectLst>
                  <a:outerShdw blurRad="38100" dist="38100" dir="2700000" algn="tl">
                    <a:srgbClr val="C0C0C0"/>
                  </a:outerShdw>
                </a:effectLst>
              </a:rPr>
              <a:t> </a:t>
            </a:r>
            <a:r>
              <a:rPr lang="en-US" sz="3200" b="1" kern="0" dirty="0" err="1">
                <a:solidFill>
                  <a:srgbClr val="FF0000"/>
                </a:solidFill>
                <a:effectLst>
                  <a:outerShdw blurRad="38100" dist="38100" dir="2700000" algn="tl">
                    <a:srgbClr val="C0C0C0"/>
                  </a:outerShdw>
                </a:effectLst>
              </a:rPr>
              <a:t>Quân</a:t>
            </a:r>
            <a:r>
              <a:rPr lang="en-US" sz="3200" b="1" kern="0" dirty="0">
                <a:solidFill>
                  <a:srgbClr val="FF0000"/>
                </a:solidFill>
                <a:effectLst>
                  <a:outerShdw blurRad="38100" dist="38100" dir="2700000" algn="tl">
                    <a:srgbClr val="C0C0C0"/>
                  </a:outerShdw>
                </a:effectLst>
              </a:rPr>
              <a:t> </a:t>
            </a:r>
            <a:r>
              <a:rPr lang="en-US" sz="3200" b="1" kern="0" dirty="0" err="1">
                <a:solidFill>
                  <a:srgbClr val="FF0000"/>
                </a:solidFill>
                <a:effectLst>
                  <a:outerShdw blurRad="38100" dist="38100" dir="2700000" algn="tl">
                    <a:srgbClr val="C0C0C0"/>
                  </a:outerShdw>
                </a:effectLst>
              </a:rPr>
              <a:t>và</a:t>
            </a:r>
            <a:r>
              <a:rPr lang="en-US" sz="3200" b="1" kern="0" dirty="0">
                <a:solidFill>
                  <a:srgbClr val="FF0000"/>
                </a:solidFill>
                <a:effectLst>
                  <a:outerShdw blurRad="38100" dist="38100" dir="2700000" algn="tl">
                    <a:srgbClr val="C0C0C0"/>
                  </a:outerShdw>
                </a:effectLst>
              </a:rPr>
              <a:t> </a:t>
            </a:r>
            <a:r>
              <a:rPr lang="en-US" sz="3200" b="1" kern="0" dirty="0" err="1">
                <a:solidFill>
                  <a:srgbClr val="FF0000"/>
                </a:solidFill>
                <a:effectLst>
                  <a:outerShdw blurRad="38100" dist="38100" dir="2700000" algn="tl">
                    <a:srgbClr val="C0C0C0"/>
                  </a:outerShdw>
                </a:effectLst>
              </a:rPr>
              <a:t>Hùng</a:t>
            </a:r>
            <a:r>
              <a:rPr lang="en-US" sz="3200" b="1" kern="0" dirty="0">
                <a:solidFill>
                  <a:srgbClr val="FF0000"/>
                </a:solidFill>
                <a:effectLst>
                  <a:outerShdw blurRad="38100" dist="38100" dir="2700000" algn="tl">
                    <a:srgbClr val="C0C0C0"/>
                  </a:outerShdw>
                </a:effectLst>
              </a:rPr>
              <a:t>. </a:t>
            </a:r>
            <a:r>
              <a:rPr lang="en-US" sz="3200" b="1" kern="0" dirty="0" err="1">
                <a:solidFill>
                  <a:srgbClr val="FF0000"/>
                </a:solidFill>
                <a:effectLst>
                  <a:outerShdw blurRad="38100" dist="38100" dir="2700000" algn="tl">
                    <a:srgbClr val="C0C0C0"/>
                  </a:outerShdw>
                </a:effectLst>
              </a:rPr>
              <a:t>Việc</a:t>
            </a:r>
            <a:r>
              <a:rPr lang="en-US" sz="3200" b="1" kern="0" dirty="0">
                <a:solidFill>
                  <a:srgbClr val="FF0000"/>
                </a:solidFill>
                <a:effectLst>
                  <a:outerShdw blurRad="38100" dist="38100" dir="2700000" algn="tl">
                    <a:srgbClr val="C0C0C0"/>
                  </a:outerShdw>
                </a:effectLst>
              </a:rPr>
              <a:t> </a:t>
            </a:r>
            <a:r>
              <a:rPr lang="en-US" sz="3200" b="1" kern="0" dirty="0" err="1">
                <a:solidFill>
                  <a:srgbClr val="FF0000"/>
                </a:solidFill>
                <a:effectLst>
                  <a:outerShdw blurRad="38100" dist="38100" dir="2700000" algn="tl">
                    <a:srgbClr val="C0C0C0"/>
                  </a:outerShdw>
                </a:effectLst>
              </a:rPr>
              <a:t>đó</a:t>
            </a:r>
            <a:r>
              <a:rPr lang="en-US" sz="3200" b="1" kern="0" dirty="0">
                <a:solidFill>
                  <a:srgbClr val="FF0000"/>
                </a:solidFill>
                <a:effectLst>
                  <a:outerShdw blurRad="38100" dist="38100" dir="2700000" algn="tl">
                    <a:srgbClr val="C0C0C0"/>
                  </a:outerShdw>
                </a:effectLst>
              </a:rPr>
              <a:t> </a:t>
            </a:r>
            <a:r>
              <a:rPr lang="en-US" sz="3200" b="1" kern="0" dirty="0" err="1">
                <a:solidFill>
                  <a:srgbClr val="FF0000"/>
                </a:solidFill>
                <a:effectLst>
                  <a:outerShdw blurRad="38100" dist="38100" dir="2700000" algn="tl">
                    <a:srgbClr val="C0C0C0"/>
                  </a:outerShdw>
                </a:effectLst>
              </a:rPr>
              <a:t>có</a:t>
            </a:r>
            <a:r>
              <a:rPr lang="en-US" sz="3200" b="1" kern="0" dirty="0">
                <a:solidFill>
                  <a:srgbClr val="FF0000"/>
                </a:solidFill>
                <a:effectLst>
                  <a:outerShdw blurRad="38100" dist="38100" dir="2700000" algn="tl">
                    <a:srgbClr val="C0C0C0"/>
                  </a:outerShdw>
                </a:effectLst>
              </a:rPr>
              <a:t> </a:t>
            </a:r>
            <a:r>
              <a:rPr lang="en-US" sz="3200" b="1" kern="0" dirty="0" err="1">
                <a:solidFill>
                  <a:srgbClr val="FF0000"/>
                </a:solidFill>
                <a:effectLst>
                  <a:outerShdw blurRad="38100" dist="38100" dir="2700000" algn="tl">
                    <a:srgbClr val="C0C0C0"/>
                  </a:outerShdw>
                </a:effectLst>
              </a:rPr>
              <a:t>đáng</a:t>
            </a:r>
            <a:r>
              <a:rPr lang="en-US" sz="3200" b="1" kern="0" dirty="0">
                <a:solidFill>
                  <a:srgbClr val="FF0000"/>
                </a:solidFill>
                <a:effectLst>
                  <a:outerShdw blurRad="38100" dist="38100" dir="2700000" algn="tl">
                    <a:srgbClr val="C0C0C0"/>
                  </a:outerShdw>
                </a:effectLst>
              </a:rPr>
              <a:t> </a:t>
            </a:r>
            <a:r>
              <a:rPr lang="en-US" sz="3200" b="1" kern="0" dirty="0" err="1">
                <a:solidFill>
                  <a:srgbClr val="FF0000"/>
                </a:solidFill>
                <a:effectLst>
                  <a:outerShdw blurRad="38100" dist="38100" dir="2700000" algn="tl">
                    <a:srgbClr val="C0C0C0"/>
                  </a:outerShdw>
                </a:effectLst>
              </a:rPr>
              <a:t>để</a:t>
            </a:r>
            <a:r>
              <a:rPr lang="en-US" sz="3200" b="1" kern="0" dirty="0">
                <a:solidFill>
                  <a:srgbClr val="FF0000"/>
                </a:solidFill>
                <a:effectLst>
                  <a:outerShdw blurRad="38100" dist="38100" dir="2700000" algn="tl">
                    <a:srgbClr val="C0C0C0"/>
                  </a:outerShdw>
                </a:effectLst>
              </a:rPr>
              <a:t> </a:t>
            </a:r>
            <a:r>
              <a:rPr lang="en-US" sz="3200" b="1" kern="0" dirty="0" err="1">
                <a:solidFill>
                  <a:srgbClr val="FF0000"/>
                </a:solidFill>
                <a:effectLst>
                  <a:outerShdw blurRad="38100" dist="38100" dir="2700000" algn="tl">
                    <a:srgbClr val="C0C0C0"/>
                  </a:outerShdw>
                </a:effectLst>
              </a:rPr>
              <a:t>chúng</a:t>
            </a:r>
            <a:r>
              <a:rPr lang="en-US" sz="3200" b="1" kern="0" dirty="0">
                <a:solidFill>
                  <a:srgbClr val="FF0000"/>
                </a:solidFill>
                <a:effectLst>
                  <a:outerShdw blurRad="38100" dist="38100" dir="2700000" algn="tl">
                    <a:srgbClr val="C0C0C0"/>
                  </a:outerShdw>
                </a:effectLst>
              </a:rPr>
              <a:t> ta </a:t>
            </a:r>
            <a:r>
              <a:rPr lang="en-US" sz="3200" b="1" kern="0" dirty="0" err="1">
                <a:solidFill>
                  <a:srgbClr val="FF0000"/>
                </a:solidFill>
                <a:effectLst>
                  <a:outerShdw blurRad="38100" dist="38100" dir="2700000" algn="tl">
                    <a:srgbClr val="C0C0C0"/>
                  </a:outerShdw>
                </a:effectLst>
              </a:rPr>
              <a:t>học</a:t>
            </a:r>
            <a:r>
              <a:rPr lang="en-US" sz="3200" b="1" kern="0" dirty="0">
                <a:solidFill>
                  <a:srgbClr val="FF0000"/>
                </a:solidFill>
                <a:effectLst>
                  <a:outerShdw blurRad="38100" dist="38100" dir="2700000" algn="tl">
                    <a:srgbClr val="C0C0C0"/>
                  </a:outerShdw>
                </a:effectLst>
              </a:rPr>
              <a:t> </a:t>
            </a:r>
            <a:r>
              <a:rPr lang="en-US" sz="3200" b="1" kern="0" dirty="0" err="1">
                <a:solidFill>
                  <a:srgbClr val="FF0000"/>
                </a:solidFill>
                <a:effectLst>
                  <a:outerShdw blurRad="38100" dist="38100" dir="2700000" algn="tl">
                    <a:srgbClr val="C0C0C0"/>
                  </a:outerShdw>
                </a:effectLst>
              </a:rPr>
              <a:t>tập</a:t>
            </a:r>
            <a:r>
              <a:rPr lang="en-US" sz="3200" b="1" kern="0" dirty="0">
                <a:solidFill>
                  <a:srgbClr val="FF0000"/>
                </a:solidFill>
                <a:effectLst>
                  <a:outerShdw blurRad="38100" dist="38100" dir="2700000" algn="tl">
                    <a:srgbClr val="C0C0C0"/>
                  </a:outerShdw>
                </a:effectLst>
              </a:rPr>
              <a:t> hay </a:t>
            </a:r>
            <a:r>
              <a:rPr lang="en-US" sz="3200" b="1" kern="0" dirty="0" err="1">
                <a:solidFill>
                  <a:srgbClr val="FF0000"/>
                </a:solidFill>
                <a:effectLst>
                  <a:outerShdw blurRad="38100" dist="38100" dir="2700000" algn="tl">
                    <a:srgbClr val="C0C0C0"/>
                  </a:outerShdw>
                </a:effectLst>
              </a:rPr>
              <a:t>không</a:t>
            </a:r>
            <a:r>
              <a:rPr lang="en-US" sz="3200" b="1" kern="0" dirty="0">
                <a:solidFill>
                  <a:srgbClr val="FF0000"/>
                </a:solidFill>
                <a:effectLst>
                  <a:outerShdw blurRad="38100" dist="38100" dir="2700000" algn="tl">
                    <a:srgbClr val="C0C0C0"/>
                  </a:outerShdw>
                </a:effectLst>
              </a:rPr>
              <a:t>? </a:t>
            </a:r>
            <a:r>
              <a:rPr lang="en-US" sz="3200" b="1" kern="0" dirty="0" err="1">
                <a:solidFill>
                  <a:srgbClr val="FF0000"/>
                </a:solidFill>
                <a:effectLst>
                  <a:outerShdw blurRad="38100" dist="38100" dir="2700000" algn="tl">
                    <a:srgbClr val="C0C0C0"/>
                  </a:outerShdw>
                </a:effectLst>
              </a:rPr>
              <a:t>Tại</a:t>
            </a:r>
            <a:r>
              <a:rPr lang="en-US" sz="3200" b="1" kern="0" dirty="0">
                <a:solidFill>
                  <a:srgbClr val="FF0000"/>
                </a:solidFill>
                <a:effectLst>
                  <a:outerShdw blurRad="38100" dist="38100" dir="2700000" algn="tl">
                    <a:srgbClr val="C0C0C0"/>
                  </a:outerShdw>
                </a:effectLst>
              </a:rPr>
              <a:t> </a:t>
            </a:r>
            <a:r>
              <a:rPr lang="en-US" sz="3200" b="1" kern="0" dirty="0" err="1">
                <a:solidFill>
                  <a:srgbClr val="FF0000"/>
                </a:solidFill>
                <a:effectLst>
                  <a:outerShdw blurRad="38100" dist="38100" dir="2700000" algn="tl">
                    <a:srgbClr val="C0C0C0"/>
                  </a:outerShdw>
                </a:effectLst>
              </a:rPr>
              <a:t>sao</a:t>
            </a:r>
            <a:r>
              <a:rPr lang="en-US" sz="3200" b="1" kern="0" dirty="0">
                <a:solidFill>
                  <a:srgbClr val="FF0000"/>
                </a:solidFill>
                <a:effectLst>
                  <a:outerShdw blurRad="38100" dist="38100" dir="2700000" algn="tl">
                    <a:srgbClr val="C0C0C0"/>
                  </a:outerShdw>
                </a:effectLst>
              </a:rPr>
              <a:t>?</a:t>
            </a:r>
            <a:endParaRPr lang="vi-VN" sz="3200" b="1" kern="0" dirty="0">
              <a:solidFill>
                <a:srgbClr val="FF0000"/>
              </a:solidFill>
              <a:effectLst>
                <a:outerShdw blurRad="38100" dist="38100" dir="2700000" algn="tl">
                  <a:srgbClr val="C0C0C0"/>
                </a:outerShdw>
              </a:effectLst>
            </a:endParaRPr>
          </a:p>
        </p:txBody>
      </p:sp>
      <p:sp>
        <p:nvSpPr>
          <p:cNvPr id="5" name="Rectangle 4"/>
          <p:cNvSpPr/>
          <p:nvPr/>
        </p:nvSpPr>
        <p:spPr>
          <a:xfrm>
            <a:off x="395536" y="1844279"/>
            <a:ext cx="8424614" cy="1815882"/>
          </a:xfrm>
          <a:prstGeom prst="rect">
            <a:avLst/>
          </a:prstGeom>
        </p:spPr>
        <p:txBody>
          <a:bodyPr wrap="square">
            <a:spAutoFit/>
          </a:bodyPr>
          <a:lstStyle/>
          <a:p>
            <a:pPr algn="just" eaLnBrk="1" fontAlgn="auto" hangingPunct="1">
              <a:spcBef>
                <a:spcPts val="0"/>
              </a:spcBef>
              <a:spcAft>
                <a:spcPts val="0"/>
              </a:spcAft>
              <a:defRPr/>
            </a:pPr>
            <a:r>
              <a:rPr lang="en-US" sz="2800" kern="0">
                <a:solidFill>
                  <a:srgbClr val="1104BC"/>
                </a:solidFill>
              </a:rPr>
              <a:t>- </a:t>
            </a:r>
            <a:r>
              <a:rPr lang="en-US" sz="2800" b="1" kern="0">
                <a:solidFill>
                  <a:srgbClr val="1104BC"/>
                </a:solidFill>
                <a:effectLst>
                  <a:outerShdw blurRad="38100" dist="38100" dir="2700000" algn="tl">
                    <a:srgbClr val="FFFFFF"/>
                  </a:outerShdw>
                </a:effectLst>
              </a:rPr>
              <a:t>Không </a:t>
            </a:r>
            <a:r>
              <a:rPr lang="en-US" sz="2800" b="1" kern="0" dirty="0" err="1">
                <a:solidFill>
                  <a:srgbClr val="1104BC"/>
                </a:solidFill>
                <a:effectLst>
                  <a:outerShdw blurRad="38100" dist="38100" dir="2700000" algn="tl">
                    <a:srgbClr val="FFFFFF"/>
                  </a:outerShdw>
                </a:effectLst>
              </a:rPr>
              <a:t>nghe</a:t>
            </a: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giảng</a:t>
            </a: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bài</a:t>
            </a: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mà</a:t>
            </a: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còn</a:t>
            </a: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cười</a:t>
            </a: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đọc</a:t>
            </a: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chuyện</a:t>
            </a: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trong</a:t>
            </a: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giờ</a:t>
            </a: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học</a:t>
            </a:r>
            <a:r>
              <a:rPr lang="en-US" sz="2800" b="1" kern="0" dirty="0">
                <a:solidFill>
                  <a:srgbClr val="1104BC"/>
                </a:solidFill>
                <a:effectLst>
                  <a:outerShdw blurRad="38100" dist="38100" dir="2700000" algn="tl">
                    <a:srgbClr val="FFFFFF"/>
                  </a:outerShdw>
                </a:effectLst>
              </a:rPr>
              <a:t>.</a:t>
            </a:r>
          </a:p>
          <a:p>
            <a:pPr algn="just" eaLnBrk="1" fontAlgn="auto" hangingPunct="1">
              <a:spcBef>
                <a:spcPts val="0"/>
              </a:spcBef>
              <a:spcAft>
                <a:spcPts val="0"/>
              </a:spcAft>
              <a:defRPr/>
            </a:pP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Việc</a:t>
            </a: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đó</a:t>
            </a: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không</a:t>
            </a: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đáng</a:t>
            </a: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để</a:t>
            </a: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chúng</a:t>
            </a:r>
            <a:r>
              <a:rPr lang="en-US" sz="2800" b="1" kern="0" dirty="0">
                <a:solidFill>
                  <a:srgbClr val="1104BC"/>
                </a:solidFill>
                <a:effectLst>
                  <a:outerShdw blurRad="38100" dist="38100" dir="2700000" algn="tl">
                    <a:srgbClr val="FFFFFF"/>
                  </a:outerShdw>
                </a:effectLst>
              </a:rPr>
              <a:t> ta </a:t>
            </a:r>
            <a:r>
              <a:rPr lang="en-US" sz="2800" b="1" kern="0" dirty="0" err="1">
                <a:solidFill>
                  <a:srgbClr val="1104BC"/>
                </a:solidFill>
                <a:effectLst>
                  <a:outerShdw blurRad="38100" dist="38100" dir="2700000" algn="tl">
                    <a:srgbClr val="FFFFFF"/>
                  </a:outerShdw>
                </a:effectLst>
              </a:rPr>
              <a:t>học</a:t>
            </a: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tập</a:t>
            </a: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vì</a:t>
            </a: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Quân</a:t>
            </a: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và</a:t>
            </a: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Hùng</a:t>
            </a: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không</a:t>
            </a: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tôn</a:t>
            </a: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trọng</a:t>
            </a: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người</a:t>
            </a:r>
            <a:r>
              <a:rPr lang="en-US" sz="2800" b="1" kern="0" dirty="0">
                <a:solidFill>
                  <a:srgbClr val="1104BC"/>
                </a:solidFill>
                <a:effectLst>
                  <a:outerShdw blurRad="38100" dist="38100" dir="2700000" algn="tl">
                    <a:srgbClr val="FFFFFF"/>
                  </a:outerShdw>
                </a:effectLst>
              </a:rPr>
              <a:t> </a:t>
            </a:r>
            <a:r>
              <a:rPr lang="en-US" sz="2800" b="1" kern="0" dirty="0" err="1">
                <a:solidFill>
                  <a:srgbClr val="1104BC"/>
                </a:solidFill>
                <a:effectLst>
                  <a:outerShdw blurRad="38100" dist="38100" dir="2700000" algn="tl">
                    <a:srgbClr val="FFFFFF"/>
                  </a:outerShdw>
                </a:effectLst>
              </a:rPr>
              <a:t>khác</a:t>
            </a:r>
            <a:r>
              <a:rPr lang="en-US" sz="2800" b="1" kern="0" dirty="0">
                <a:solidFill>
                  <a:srgbClr val="1104BC"/>
                </a:solidFill>
                <a:effectLst>
                  <a:outerShdw blurRad="38100" dist="38100" dir="2700000" algn="tl">
                    <a:srgbClr val="FFFFFF"/>
                  </a:outerShdw>
                </a:effectLst>
              </a:rPr>
              <a: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8786" name="WordArt 3"/>
          <p:cNvSpPr>
            <a:spLocks noChangeArrowheads="1" noChangeShapeType="1" noTextEdit="1"/>
          </p:cNvSpPr>
          <p:nvPr/>
        </p:nvSpPr>
        <p:spPr bwMode="auto">
          <a:xfrm>
            <a:off x="3200400" y="114300"/>
            <a:ext cx="4267200" cy="342900"/>
          </a:xfrm>
          <a:prstGeom prst="rect">
            <a:avLst/>
          </a:prstGeom>
        </p:spPr>
        <p:txBody>
          <a:bodyPr wrap="none" fromWordArt="1">
            <a:prstTxWarp prst="textWave1">
              <a:avLst>
                <a:gd name="adj1" fmla="val 0"/>
                <a:gd name="adj2" fmla="val -611"/>
              </a:avLst>
            </a:prstTxWarp>
          </a:bodyPr>
          <a:lstStyle/>
          <a:p>
            <a:pPr algn="ctr"/>
            <a:r>
              <a:rPr lang="en-US" sz="3600" kern="10">
                <a:ln w="9525">
                  <a:solidFill>
                    <a:srgbClr val="000000"/>
                  </a:solidFill>
                  <a:round/>
                  <a:headEnd/>
                  <a:tailEnd/>
                </a:ln>
                <a:gradFill rotWithShape="1">
                  <a:gsLst>
                    <a:gs pos="0">
                      <a:srgbClr val="000000"/>
                    </a:gs>
                    <a:gs pos="50000">
                      <a:srgbClr val="66CCFF"/>
                    </a:gs>
                    <a:gs pos="100000">
                      <a:srgbClr val="000000"/>
                    </a:gs>
                  </a:gsLst>
                  <a:lin ang="5400000" scaled="1"/>
                </a:gradFill>
                <a:effectLst>
                  <a:outerShdw dist="53882" dir="2700000" algn="ctr" rotWithShape="0">
                    <a:srgbClr val="C0C0C0">
                      <a:alpha val="79999"/>
                    </a:srgbClr>
                  </a:outerShdw>
                </a:effectLst>
                <a:latin typeface="Times New Roman"/>
                <a:cs typeface="Times New Roman"/>
              </a:rPr>
              <a:t>        </a:t>
            </a:r>
          </a:p>
        </p:txBody>
      </p:sp>
      <p:sp>
        <p:nvSpPr>
          <p:cNvPr id="118787" name="Rectangle 10"/>
          <p:cNvSpPr>
            <a:spLocks noChangeArrowheads="1"/>
          </p:cNvSpPr>
          <p:nvPr/>
        </p:nvSpPr>
        <p:spPr bwMode="auto">
          <a:xfrm>
            <a:off x="685800" y="1143000"/>
            <a:ext cx="7391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en-US" altLang="en-US">
              <a:solidFill>
                <a:srgbClr val="0000FF"/>
              </a:solidFill>
              <a:latin typeface="Times New Roman" pitchFamily="18" charset="0"/>
            </a:endParaRPr>
          </a:p>
        </p:txBody>
      </p:sp>
      <p:pic>
        <p:nvPicPr>
          <p:cNvPr id="118788" name="Picture 11" descr="Pictur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02772" y="1326535"/>
            <a:ext cx="990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6764" y="652463"/>
            <a:ext cx="8066087" cy="646331"/>
          </a:xfrm>
          <a:prstGeom prst="rect">
            <a:avLst/>
          </a:prstGeom>
        </p:spPr>
        <p:txBody>
          <a:bodyPr>
            <a:spAutoFit/>
          </a:bodyPr>
          <a:lstStyle/>
          <a:p>
            <a:pPr eaLnBrk="1" fontAlgn="auto" hangingPunct="1">
              <a:spcBef>
                <a:spcPts val="0"/>
              </a:spcBef>
              <a:spcAft>
                <a:spcPts val="0"/>
              </a:spcAft>
              <a:defRPr/>
            </a:pPr>
            <a:r>
              <a:rPr lang="en-US" sz="3600" b="1" kern="0" dirty="0">
                <a:solidFill>
                  <a:srgbClr val="FF0000"/>
                </a:solidFill>
                <a:cs typeface="Times New Roman" pitchFamily="18" charset="0"/>
              </a:rPr>
              <a:t>BÀI 3 : TÔN TRỌNG NG</a:t>
            </a:r>
            <a:r>
              <a:rPr lang="vi-VN" sz="3600" b="1" kern="0" dirty="0">
                <a:solidFill>
                  <a:srgbClr val="FF0000"/>
                </a:solidFill>
                <a:cs typeface="Times New Roman" pitchFamily="18" charset="0"/>
              </a:rPr>
              <a:t>ƯỜI</a:t>
            </a:r>
            <a:r>
              <a:rPr lang="en-US" sz="3600" b="1" kern="0" dirty="0">
                <a:solidFill>
                  <a:srgbClr val="FF0000"/>
                </a:solidFill>
                <a:cs typeface="Times New Roman" pitchFamily="18" charset="0"/>
              </a:rPr>
              <a:t> KHÁC</a:t>
            </a:r>
            <a:endParaRPr lang="en-US" sz="1800" kern="0" dirty="0">
              <a:solidFill>
                <a:srgbClr val="FF0000"/>
              </a:solidFill>
            </a:endParaRPr>
          </a:p>
        </p:txBody>
      </p:sp>
      <p:sp>
        <p:nvSpPr>
          <p:cNvPr id="3" name="Rectangle 2"/>
          <p:cNvSpPr/>
          <p:nvPr/>
        </p:nvSpPr>
        <p:spPr>
          <a:xfrm>
            <a:off x="1071564" y="1313260"/>
            <a:ext cx="2680542" cy="584775"/>
          </a:xfrm>
          <a:prstGeom prst="rect">
            <a:avLst/>
          </a:prstGeom>
        </p:spPr>
        <p:txBody>
          <a:bodyPr wrap="none">
            <a:spAutoFit/>
          </a:bodyPr>
          <a:lstStyle/>
          <a:p>
            <a:pPr marL="711200" indent="-711200" eaLnBrk="1" hangingPunct="1">
              <a:spcBef>
                <a:spcPct val="20000"/>
              </a:spcBef>
              <a:buClr>
                <a:srgbClr val="00CC66"/>
              </a:buClr>
              <a:buSzPct val="95000"/>
              <a:defRPr/>
            </a:pPr>
            <a:r>
              <a:rPr lang="en-US" sz="3200" b="1" kern="0" dirty="0">
                <a:solidFill>
                  <a:srgbClr val="FF0000"/>
                </a:solidFill>
                <a:cs typeface="Times New Roman" pitchFamily="18" charset="0"/>
              </a:rPr>
              <a:t>I. </a:t>
            </a:r>
            <a:r>
              <a:rPr lang="en-US" sz="3200" b="1" u="sng" kern="0" dirty="0" err="1">
                <a:solidFill>
                  <a:srgbClr val="FF0000"/>
                </a:solidFill>
                <a:cs typeface="Times New Roman" pitchFamily="18" charset="0"/>
              </a:rPr>
              <a:t>Đặt</a:t>
            </a:r>
            <a:r>
              <a:rPr lang="en-US" sz="3200" b="1" u="sng" kern="0" dirty="0">
                <a:solidFill>
                  <a:srgbClr val="FF0000"/>
                </a:solidFill>
                <a:cs typeface="Times New Roman" pitchFamily="18" charset="0"/>
              </a:rPr>
              <a:t> </a:t>
            </a:r>
            <a:r>
              <a:rPr lang="en-US" sz="3200" b="1" u="sng" kern="0" dirty="0" err="1">
                <a:solidFill>
                  <a:srgbClr val="FF0000"/>
                </a:solidFill>
                <a:cs typeface="Times New Roman" pitchFamily="18" charset="0"/>
              </a:rPr>
              <a:t>vấn</a:t>
            </a:r>
            <a:r>
              <a:rPr lang="en-US" sz="3200" b="1" u="sng" kern="0" dirty="0">
                <a:solidFill>
                  <a:srgbClr val="FF0000"/>
                </a:solidFill>
                <a:cs typeface="Times New Roman" pitchFamily="18" charset="0"/>
              </a:rPr>
              <a:t> </a:t>
            </a:r>
            <a:r>
              <a:rPr lang="vi-VN" sz="3200" b="1" u="sng" kern="0" dirty="0">
                <a:solidFill>
                  <a:srgbClr val="FF0000"/>
                </a:solidFill>
                <a:cs typeface="Times New Roman" pitchFamily="18" charset="0"/>
              </a:rPr>
              <a:t>đề</a:t>
            </a:r>
            <a:r>
              <a:rPr lang="en-US" sz="3200" b="1" u="sng" kern="0" dirty="0">
                <a:solidFill>
                  <a:srgbClr val="FF0000"/>
                </a:solidFill>
                <a:cs typeface="Times New Roman" pitchFamily="18" charset="0"/>
              </a:rPr>
              <a:t> </a:t>
            </a:r>
            <a:r>
              <a:rPr lang="en-US" sz="3200" b="1" kern="0" dirty="0">
                <a:solidFill>
                  <a:srgbClr val="FF0000"/>
                </a:solidFill>
                <a:cs typeface="Times New Roman" pitchFamily="18" charset="0"/>
              </a:rPr>
              <a:t>:</a:t>
            </a:r>
          </a:p>
        </p:txBody>
      </p:sp>
      <p:sp>
        <p:nvSpPr>
          <p:cNvPr id="400396" name="Rectangle 3"/>
          <p:cNvSpPr txBox="1">
            <a:spLocks noChangeArrowheads="1"/>
          </p:cNvSpPr>
          <p:nvPr/>
        </p:nvSpPr>
        <p:spPr bwMode="auto">
          <a:xfrm>
            <a:off x="611560" y="2103835"/>
            <a:ext cx="8424936" cy="753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11200" indent="-711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hangingPunct="1">
              <a:buClr>
                <a:srgbClr val="FF00FF"/>
              </a:buClr>
              <a:buSzPct val="80000"/>
              <a:buNone/>
            </a:pPr>
            <a:r>
              <a:rPr lang="en-US" altLang="en-US" sz="2600" b="1">
                <a:latin typeface="Times New Roman" pitchFamily="18" charset="0"/>
                <a:cs typeface="Times New Roman" pitchFamily="18" charset="0"/>
              </a:rPr>
              <a:t>Chúng ta cần phải tôn trọng những ng</a:t>
            </a:r>
            <a:r>
              <a:rPr lang="vi-VN" altLang="en-US" sz="2600" b="1">
                <a:latin typeface="Times New Roman" pitchFamily="18" charset="0"/>
                <a:cs typeface="Times New Roman" pitchFamily="18" charset="0"/>
              </a:rPr>
              <a:t>ười</a:t>
            </a:r>
            <a:r>
              <a:rPr lang="en-US" altLang="en-US" sz="2600" b="1">
                <a:latin typeface="Times New Roman" pitchFamily="18" charset="0"/>
                <a:cs typeface="Times New Roman" pitchFamily="18" charset="0"/>
              </a:rPr>
              <a:t> xung quanh.</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00396"/>
                                        </p:tgtEl>
                                        <p:attrNameLst>
                                          <p:attrName>style.visibility</p:attrName>
                                        </p:attrNameLst>
                                      </p:cBhvr>
                                      <p:to>
                                        <p:strVal val="visible"/>
                                      </p:to>
                                    </p:set>
                                    <p:animEffect transition="in" filter="barn(inVertical)">
                                      <p:cBhvr>
                                        <p:cTn id="18" dur="500"/>
                                        <p:tgtEl>
                                          <p:spTgt spid="400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0039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9810" name="WordArt 3"/>
          <p:cNvSpPr>
            <a:spLocks noChangeArrowheads="1" noChangeShapeType="1" noTextEdit="1"/>
          </p:cNvSpPr>
          <p:nvPr/>
        </p:nvSpPr>
        <p:spPr bwMode="auto">
          <a:xfrm>
            <a:off x="3200400" y="114300"/>
            <a:ext cx="4267200" cy="342900"/>
          </a:xfrm>
          <a:prstGeom prst="rect">
            <a:avLst/>
          </a:prstGeom>
        </p:spPr>
        <p:txBody>
          <a:bodyPr wrap="none" fromWordArt="1">
            <a:prstTxWarp prst="textWave1">
              <a:avLst>
                <a:gd name="adj1" fmla="val 0"/>
                <a:gd name="adj2" fmla="val -611"/>
              </a:avLst>
            </a:prstTxWarp>
          </a:bodyPr>
          <a:lstStyle/>
          <a:p>
            <a:pPr algn="ctr"/>
            <a:r>
              <a:rPr lang="en-US" sz="3600" kern="10">
                <a:ln w="9525">
                  <a:solidFill>
                    <a:srgbClr val="000000"/>
                  </a:solidFill>
                  <a:round/>
                  <a:headEnd/>
                  <a:tailEnd/>
                </a:ln>
                <a:gradFill rotWithShape="1">
                  <a:gsLst>
                    <a:gs pos="0">
                      <a:srgbClr val="000000"/>
                    </a:gs>
                    <a:gs pos="50000">
                      <a:srgbClr val="66CCFF"/>
                    </a:gs>
                    <a:gs pos="100000">
                      <a:srgbClr val="000000"/>
                    </a:gs>
                  </a:gsLst>
                  <a:lin ang="5400000" scaled="1"/>
                </a:gradFill>
                <a:effectLst>
                  <a:outerShdw dist="53882" dir="2700000" algn="ctr" rotWithShape="0">
                    <a:srgbClr val="C0C0C0">
                      <a:alpha val="79999"/>
                    </a:srgbClr>
                  </a:outerShdw>
                </a:effectLst>
                <a:latin typeface="Times New Roman"/>
                <a:cs typeface="Times New Roman"/>
              </a:rPr>
              <a:t>        </a:t>
            </a:r>
          </a:p>
        </p:txBody>
      </p:sp>
      <p:sp>
        <p:nvSpPr>
          <p:cNvPr id="119811" name="Rectangle 10"/>
          <p:cNvSpPr>
            <a:spLocks noChangeArrowheads="1"/>
          </p:cNvSpPr>
          <p:nvPr/>
        </p:nvSpPr>
        <p:spPr bwMode="auto">
          <a:xfrm>
            <a:off x="315913" y="1143000"/>
            <a:ext cx="7391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en-US" altLang="en-US">
              <a:solidFill>
                <a:srgbClr val="0000FF"/>
              </a:solidFill>
              <a:latin typeface="Times New Roman" pitchFamily="18" charset="0"/>
            </a:endParaRPr>
          </a:p>
        </p:txBody>
      </p:sp>
      <p:pic>
        <p:nvPicPr>
          <p:cNvPr id="119812" name="Picture 11" descr="Pictur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572000"/>
            <a:ext cx="990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7"/>
          <p:cNvSpPr>
            <a:spLocks noChangeArrowheads="1"/>
          </p:cNvSpPr>
          <p:nvPr/>
        </p:nvSpPr>
        <p:spPr bwMode="auto">
          <a:xfrm>
            <a:off x="223839" y="1413273"/>
            <a:ext cx="5038725" cy="264319"/>
          </a:xfrm>
          <a:prstGeom prst="rect">
            <a:avLst/>
          </a:prstGeom>
          <a:noFill/>
          <a:ln w="9525">
            <a:noFill/>
            <a:miter lim="800000"/>
            <a:headEnd/>
            <a:tailEnd/>
          </a:ln>
          <a:effectLst/>
        </p:spPr>
        <p:txBody>
          <a:bodyPr wrap="none" anchor="ctr"/>
          <a:lstStyle/>
          <a:p>
            <a:pPr algn="ctr">
              <a:defRPr/>
            </a:pPr>
            <a:r>
              <a:rPr lang="en-US" sz="3200" b="1" dirty="0">
                <a:solidFill>
                  <a:srgbClr val="FF0000"/>
                </a:solidFill>
                <a:effectLst>
                  <a:outerShdw blurRad="38100" dist="38100" dir="2700000" algn="tl">
                    <a:srgbClr val="C0C0C0"/>
                  </a:outerShdw>
                </a:effectLst>
              </a:rPr>
              <a:t>II. </a:t>
            </a:r>
            <a:r>
              <a:rPr lang="en-US" sz="3200" b="1" u="sng" dirty="0" err="1">
                <a:solidFill>
                  <a:srgbClr val="FF0000"/>
                </a:solidFill>
                <a:effectLst>
                  <a:outerShdw blurRad="38100" dist="38100" dir="2700000" algn="tl">
                    <a:srgbClr val="C0C0C0"/>
                  </a:outerShdw>
                </a:effectLst>
              </a:rPr>
              <a:t>Nội</a:t>
            </a:r>
            <a:r>
              <a:rPr lang="en-US" sz="3200" b="1" u="sng" dirty="0">
                <a:solidFill>
                  <a:srgbClr val="FF0000"/>
                </a:solidFill>
                <a:effectLst>
                  <a:outerShdw blurRad="38100" dist="38100" dir="2700000" algn="tl">
                    <a:srgbClr val="C0C0C0"/>
                  </a:outerShdw>
                </a:effectLst>
              </a:rPr>
              <a:t> dung </a:t>
            </a:r>
            <a:r>
              <a:rPr lang="en-US" sz="3200" b="1" u="sng" dirty="0" err="1">
                <a:solidFill>
                  <a:srgbClr val="FF0000"/>
                </a:solidFill>
                <a:effectLst>
                  <a:outerShdw blurRad="38100" dist="38100" dir="2700000" algn="tl">
                    <a:srgbClr val="C0C0C0"/>
                  </a:outerShdw>
                </a:effectLst>
              </a:rPr>
              <a:t>bài</a:t>
            </a:r>
            <a:r>
              <a:rPr lang="en-US" sz="3200" b="1" u="sng" dirty="0">
                <a:solidFill>
                  <a:srgbClr val="FF0000"/>
                </a:solidFill>
                <a:effectLst>
                  <a:outerShdw blurRad="38100" dist="38100" dir="2700000" algn="tl">
                    <a:srgbClr val="C0C0C0"/>
                  </a:outerShdw>
                </a:effectLst>
              </a:rPr>
              <a:t> </a:t>
            </a:r>
            <a:r>
              <a:rPr lang="en-US" sz="3200" b="1" u="sng" dirty="0" err="1">
                <a:solidFill>
                  <a:srgbClr val="FF0000"/>
                </a:solidFill>
                <a:effectLst>
                  <a:outerShdw blurRad="38100" dist="38100" dir="2700000" algn="tl">
                    <a:srgbClr val="C0C0C0"/>
                  </a:outerShdw>
                </a:effectLst>
              </a:rPr>
              <a:t>học</a:t>
            </a:r>
            <a:r>
              <a:rPr lang="en-US" sz="3200" b="1" dirty="0">
                <a:solidFill>
                  <a:srgbClr val="FF0000"/>
                </a:solidFill>
                <a:effectLst>
                  <a:outerShdw blurRad="38100" dist="38100" dir="2700000" algn="tl">
                    <a:srgbClr val="C0C0C0"/>
                  </a:outerShdw>
                </a:effectLst>
              </a:rPr>
              <a:t> :</a:t>
            </a:r>
          </a:p>
        </p:txBody>
      </p:sp>
      <p:sp>
        <p:nvSpPr>
          <p:cNvPr id="2" name="Rectangle 1"/>
          <p:cNvSpPr/>
          <p:nvPr/>
        </p:nvSpPr>
        <p:spPr>
          <a:xfrm>
            <a:off x="884239" y="588169"/>
            <a:ext cx="8066087" cy="646331"/>
          </a:xfrm>
          <a:prstGeom prst="rect">
            <a:avLst/>
          </a:prstGeom>
        </p:spPr>
        <p:txBody>
          <a:bodyPr>
            <a:spAutoFit/>
          </a:bodyPr>
          <a:lstStyle/>
          <a:p>
            <a:pPr eaLnBrk="1" fontAlgn="auto" hangingPunct="1">
              <a:spcBef>
                <a:spcPts val="0"/>
              </a:spcBef>
              <a:spcAft>
                <a:spcPts val="0"/>
              </a:spcAft>
              <a:defRPr/>
            </a:pPr>
            <a:r>
              <a:rPr lang="en-US" sz="3600" b="1" kern="0" dirty="0">
                <a:solidFill>
                  <a:srgbClr val="FF0000"/>
                </a:solidFill>
                <a:cs typeface="Times New Roman" pitchFamily="18" charset="0"/>
              </a:rPr>
              <a:t>BÀI 3 : TÔN TRỌNG NG</a:t>
            </a:r>
            <a:r>
              <a:rPr lang="vi-VN" sz="3600" b="1" kern="0" dirty="0">
                <a:solidFill>
                  <a:srgbClr val="FF0000"/>
                </a:solidFill>
                <a:cs typeface="Times New Roman" pitchFamily="18" charset="0"/>
              </a:rPr>
              <a:t>ƯỜI</a:t>
            </a:r>
            <a:r>
              <a:rPr lang="en-US" sz="3600" b="1" kern="0" dirty="0">
                <a:solidFill>
                  <a:srgbClr val="FF0000"/>
                </a:solidFill>
                <a:cs typeface="Times New Roman" pitchFamily="18" charset="0"/>
              </a:rPr>
              <a:t> KHÁC</a:t>
            </a:r>
            <a:endParaRPr lang="en-US" sz="1800" kern="0" dirty="0">
              <a:solidFill>
                <a:srgbClr val="FF0000"/>
              </a:solidFill>
            </a:endParaRPr>
          </a:p>
        </p:txBody>
      </p:sp>
      <p:sp>
        <p:nvSpPr>
          <p:cNvPr id="4" name="Rectangle 3"/>
          <p:cNvSpPr/>
          <p:nvPr/>
        </p:nvSpPr>
        <p:spPr>
          <a:xfrm>
            <a:off x="917576" y="1946673"/>
            <a:ext cx="6550191" cy="584775"/>
          </a:xfrm>
          <a:prstGeom prst="rect">
            <a:avLst/>
          </a:prstGeom>
        </p:spPr>
        <p:txBody>
          <a:bodyPr wrap="none">
            <a:spAutoFit/>
          </a:bodyPr>
          <a:lstStyle/>
          <a:p>
            <a:pPr marL="711200" indent="-711200" eaLnBrk="1" hangingPunct="1">
              <a:spcBef>
                <a:spcPct val="20000"/>
              </a:spcBef>
              <a:buClr>
                <a:srgbClr val="00CC66"/>
              </a:buClr>
              <a:buSzPct val="95000"/>
              <a:defRPr/>
            </a:pPr>
            <a:r>
              <a:rPr lang="en-US" sz="3200" b="1" kern="0" dirty="0">
                <a:solidFill>
                  <a:srgbClr val="1104BC"/>
                </a:solidFill>
                <a:cs typeface="Times New Roman" pitchFamily="18" charset="0"/>
              </a:rPr>
              <a:t>1. </a:t>
            </a:r>
            <a:r>
              <a:rPr lang="en-US" sz="3200" b="1" u="sng" kern="0" dirty="0" err="1">
                <a:solidFill>
                  <a:srgbClr val="1104BC"/>
                </a:solidFill>
                <a:cs typeface="Times New Roman" pitchFamily="18" charset="0"/>
              </a:rPr>
              <a:t>Thế</a:t>
            </a:r>
            <a:r>
              <a:rPr lang="en-US" sz="3200" b="1" u="sng" kern="0" dirty="0">
                <a:solidFill>
                  <a:srgbClr val="1104BC"/>
                </a:solidFill>
                <a:cs typeface="Times New Roman" pitchFamily="18" charset="0"/>
              </a:rPr>
              <a:t> </a:t>
            </a:r>
            <a:r>
              <a:rPr lang="en-US" sz="3200" b="1" u="sng" kern="0" dirty="0" err="1">
                <a:solidFill>
                  <a:srgbClr val="1104BC"/>
                </a:solidFill>
                <a:cs typeface="Times New Roman" pitchFamily="18" charset="0"/>
              </a:rPr>
              <a:t>nào</a:t>
            </a:r>
            <a:r>
              <a:rPr lang="en-US" sz="3200" b="1" u="sng" kern="0" dirty="0">
                <a:solidFill>
                  <a:srgbClr val="1104BC"/>
                </a:solidFill>
                <a:cs typeface="Times New Roman" pitchFamily="18" charset="0"/>
              </a:rPr>
              <a:t> </a:t>
            </a:r>
            <a:r>
              <a:rPr lang="en-US" sz="3200" b="1" u="sng" kern="0" dirty="0" err="1">
                <a:solidFill>
                  <a:srgbClr val="1104BC"/>
                </a:solidFill>
                <a:cs typeface="Times New Roman" pitchFamily="18" charset="0"/>
              </a:rPr>
              <a:t>là</a:t>
            </a:r>
            <a:r>
              <a:rPr lang="en-US" sz="3200" b="1" u="sng" kern="0" dirty="0">
                <a:solidFill>
                  <a:srgbClr val="1104BC"/>
                </a:solidFill>
                <a:cs typeface="Times New Roman" pitchFamily="18" charset="0"/>
              </a:rPr>
              <a:t> </a:t>
            </a:r>
            <a:r>
              <a:rPr lang="en-US" sz="3200" b="1" u="sng" kern="0" dirty="0" err="1">
                <a:solidFill>
                  <a:srgbClr val="1104BC"/>
                </a:solidFill>
                <a:cs typeface="Times New Roman" pitchFamily="18" charset="0"/>
              </a:rPr>
              <a:t>tôn</a:t>
            </a:r>
            <a:r>
              <a:rPr lang="en-US" sz="3200" b="1" u="sng" kern="0" dirty="0">
                <a:solidFill>
                  <a:srgbClr val="1104BC"/>
                </a:solidFill>
                <a:cs typeface="Times New Roman" pitchFamily="18" charset="0"/>
              </a:rPr>
              <a:t> </a:t>
            </a:r>
            <a:r>
              <a:rPr lang="en-US" sz="3200" b="1" u="sng" kern="0" dirty="0" err="1">
                <a:solidFill>
                  <a:srgbClr val="1104BC"/>
                </a:solidFill>
                <a:cs typeface="Times New Roman" pitchFamily="18" charset="0"/>
              </a:rPr>
              <a:t>trọng</a:t>
            </a:r>
            <a:r>
              <a:rPr lang="en-US" sz="3200" b="1" u="sng" kern="0" dirty="0">
                <a:solidFill>
                  <a:srgbClr val="1104BC"/>
                </a:solidFill>
                <a:cs typeface="Times New Roman" pitchFamily="18" charset="0"/>
              </a:rPr>
              <a:t> </a:t>
            </a:r>
            <a:r>
              <a:rPr lang="en-US" sz="3200" b="1" u="sng" kern="0" dirty="0" err="1">
                <a:solidFill>
                  <a:srgbClr val="1104BC"/>
                </a:solidFill>
                <a:cs typeface="Times New Roman" pitchFamily="18" charset="0"/>
              </a:rPr>
              <a:t>ng</a:t>
            </a:r>
            <a:r>
              <a:rPr lang="vi-VN" sz="3200" b="1" u="sng" kern="0">
                <a:solidFill>
                  <a:srgbClr val="1104BC"/>
                </a:solidFill>
                <a:cs typeface="Times New Roman" pitchFamily="18" charset="0"/>
              </a:rPr>
              <a:t>ười</a:t>
            </a:r>
            <a:r>
              <a:rPr lang="en-US" sz="3200" b="1" u="sng" kern="0">
                <a:solidFill>
                  <a:srgbClr val="1104BC"/>
                </a:solidFill>
                <a:cs typeface="Times New Roman" pitchFamily="18" charset="0"/>
              </a:rPr>
              <a:t> khác</a:t>
            </a:r>
            <a:r>
              <a:rPr lang="en-US" sz="3200" b="1" kern="0">
                <a:solidFill>
                  <a:srgbClr val="1104BC"/>
                </a:solidFill>
                <a:cs typeface="Times New Roman" pitchFamily="18" charset="0"/>
              </a:rPr>
              <a:t>?</a:t>
            </a:r>
            <a:endParaRPr lang="en-US" sz="3200" b="1" kern="0" dirty="0">
              <a:solidFill>
                <a:srgbClr val="1104BC"/>
              </a:solidFill>
              <a:cs typeface="Times New Roman"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0834" name="WordArt 3"/>
          <p:cNvSpPr>
            <a:spLocks noChangeArrowheads="1" noChangeShapeType="1" noTextEdit="1"/>
          </p:cNvSpPr>
          <p:nvPr/>
        </p:nvSpPr>
        <p:spPr bwMode="auto">
          <a:xfrm>
            <a:off x="3200400" y="114300"/>
            <a:ext cx="4267200" cy="342900"/>
          </a:xfrm>
          <a:prstGeom prst="rect">
            <a:avLst/>
          </a:prstGeom>
        </p:spPr>
        <p:txBody>
          <a:bodyPr wrap="none" fromWordArt="1">
            <a:prstTxWarp prst="textWave1">
              <a:avLst>
                <a:gd name="adj1" fmla="val 0"/>
                <a:gd name="adj2" fmla="val -611"/>
              </a:avLst>
            </a:prstTxWarp>
          </a:bodyPr>
          <a:lstStyle/>
          <a:p>
            <a:pPr algn="ctr"/>
            <a:r>
              <a:rPr lang="en-US" sz="3600" kern="10">
                <a:ln w="9525">
                  <a:solidFill>
                    <a:srgbClr val="000000"/>
                  </a:solidFill>
                  <a:round/>
                  <a:headEnd/>
                  <a:tailEnd/>
                </a:ln>
                <a:gradFill rotWithShape="1">
                  <a:gsLst>
                    <a:gs pos="0">
                      <a:srgbClr val="000000"/>
                    </a:gs>
                    <a:gs pos="50000">
                      <a:srgbClr val="66CCFF"/>
                    </a:gs>
                    <a:gs pos="100000">
                      <a:srgbClr val="000000"/>
                    </a:gs>
                  </a:gsLst>
                  <a:lin ang="5400000" scaled="1"/>
                </a:gradFill>
                <a:effectLst>
                  <a:outerShdw dist="53882" dir="2700000" algn="ctr" rotWithShape="0">
                    <a:srgbClr val="C0C0C0">
                      <a:alpha val="79999"/>
                    </a:srgbClr>
                  </a:outerShdw>
                </a:effectLst>
                <a:latin typeface="Times New Roman"/>
                <a:cs typeface="Times New Roman"/>
              </a:rPr>
              <a:t>        </a:t>
            </a:r>
          </a:p>
        </p:txBody>
      </p:sp>
      <p:sp>
        <p:nvSpPr>
          <p:cNvPr id="120835" name="Rectangle 10"/>
          <p:cNvSpPr>
            <a:spLocks noChangeArrowheads="1"/>
          </p:cNvSpPr>
          <p:nvPr/>
        </p:nvSpPr>
        <p:spPr bwMode="auto">
          <a:xfrm>
            <a:off x="685800" y="1143000"/>
            <a:ext cx="7391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en-US" altLang="en-US">
              <a:solidFill>
                <a:srgbClr val="0000FF"/>
              </a:solidFill>
              <a:latin typeface="Times New Roman" pitchFamily="18" charset="0"/>
            </a:endParaRPr>
          </a:p>
        </p:txBody>
      </p:sp>
      <p:pic>
        <p:nvPicPr>
          <p:cNvPr id="120836" name="Picture 11" descr="Pictur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572000"/>
            <a:ext cx="990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7"/>
          <p:cNvSpPr>
            <a:spLocks noChangeArrowheads="1"/>
          </p:cNvSpPr>
          <p:nvPr/>
        </p:nvSpPr>
        <p:spPr bwMode="auto">
          <a:xfrm>
            <a:off x="-107950" y="915591"/>
            <a:ext cx="5040313" cy="264319"/>
          </a:xfrm>
          <a:prstGeom prst="rect">
            <a:avLst/>
          </a:prstGeom>
          <a:noFill/>
          <a:ln w="9525">
            <a:noFill/>
            <a:miter lim="800000"/>
            <a:headEnd/>
            <a:tailEnd/>
          </a:ln>
          <a:effectLst/>
        </p:spPr>
        <p:txBody>
          <a:bodyPr wrap="none" anchor="ctr"/>
          <a:lstStyle/>
          <a:p>
            <a:pPr algn="ctr">
              <a:defRPr/>
            </a:pPr>
            <a:r>
              <a:rPr lang="en-US" sz="3200" b="1" dirty="0">
                <a:solidFill>
                  <a:srgbClr val="FF0000"/>
                </a:solidFill>
                <a:effectLst>
                  <a:outerShdw blurRad="38100" dist="38100" dir="2700000" algn="tl">
                    <a:srgbClr val="C0C0C0"/>
                  </a:outerShdw>
                </a:effectLst>
              </a:rPr>
              <a:t>II. </a:t>
            </a:r>
            <a:r>
              <a:rPr lang="en-US" sz="3200" b="1" u="sng" dirty="0" err="1">
                <a:solidFill>
                  <a:srgbClr val="FF0000"/>
                </a:solidFill>
                <a:effectLst>
                  <a:outerShdw blurRad="38100" dist="38100" dir="2700000" algn="tl">
                    <a:srgbClr val="C0C0C0"/>
                  </a:outerShdw>
                </a:effectLst>
              </a:rPr>
              <a:t>Nội</a:t>
            </a:r>
            <a:r>
              <a:rPr lang="en-US" sz="3200" b="1" u="sng" dirty="0">
                <a:solidFill>
                  <a:srgbClr val="FF0000"/>
                </a:solidFill>
                <a:effectLst>
                  <a:outerShdw blurRad="38100" dist="38100" dir="2700000" algn="tl">
                    <a:srgbClr val="C0C0C0"/>
                  </a:outerShdw>
                </a:effectLst>
              </a:rPr>
              <a:t> dung </a:t>
            </a:r>
            <a:r>
              <a:rPr lang="en-US" sz="3200" b="1" u="sng" dirty="0" err="1">
                <a:solidFill>
                  <a:srgbClr val="FF0000"/>
                </a:solidFill>
                <a:effectLst>
                  <a:outerShdw blurRad="38100" dist="38100" dir="2700000" algn="tl">
                    <a:srgbClr val="C0C0C0"/>
                  </a:outerShdw>
                </a:effectLst>
              </a:rPr>
              <a:t>bài</a:t>
            </a:r>
            <a:r>
              <a:rPr lang="en-US" sz="3200" b="1" u="sng" dirty="0">
                <a:solidFill>
                  <a:srgbClr val="FF0000"/>
                </a:solidFill>
                <a:effectLst>
                  <a:outerShdw blurRad="38100" dist="38100" dir="2700000" algn="tl">
                    <a:srgbClr val="C0C0C0"/>
                  </a:outerShdw>
                </a:effectLst>
              </a:rPr>
              <a:t> </a:t>
            </a:r>
            <a:r>
              <a:rPr lang="en-US" sz="3200" b="1" u="sng" dirty="0" err="1">
                <a:solidFill>
                  <a:srgbClr val="FF0000"/>
                </a:solidFill>
                <a:effectLst>
                  <a:outerShdw blurRad="38100" dist="38100" dir="2700000" algn="tl">
                    <a:srgbClr val="C0C0C0"/>
                  </a:outerShdw>
                </a:effectLst>
              </a:rPr>
              <a:t>học</a:t>
            </a:r>
            <a:r>
              <a:rPr lang="en-US" sz="3200" b="1" dirty="0">
                <a:solidFill>
                  <a:srgbClr val="FF0000"/>
                </a:solidFill>
                <a:effectLst>
                  <a:outerShdw blurRad="38100" dist="38100" dir="2700000" algn="tl">
                    <a:srgbClr val="C0C0C0"/>
                  </a:outerShdw>
                </a:effectLst>
              </a:rPr>
              <a:t> :</a:t>
            </a:r>
          </a:p>
        </p:txBody>
      </p:sp>
      <p:sp>
        <p:nvSpPr>
          <p:cNvPr id="2" name="Rectangle 1"/>
          <p:cNvSpPr/>
          <p:nvPr/>
        </p:nvSpPr>
        <p:spPr>
          <a:xfrm>
            <a:off x="899592" y="195486"/>
            <a:ext cx="8066087" cy="646331"/>
          </a:xfrm>
          <a:prstGeom prst="rect">
            <a:avLst/>
          </a:prstGeom>
        </p:spPr>
        <p:txBody>
          <a:bodyPr>
            <a:spAutoFit/>
          </a:bodyPr>
          <a:lstStyle/>
          <a:p>
            <a:pPr eaLnBrk="1" fontAlgn="auto" hangingPunct="1">
              <a:spcBef>
                <a:spcPts val="0"/>
              </a:spcBef>
              <a:spcAft>
                <a:spcPts val="0"/>
              </a:spcAft>
              <a:defRPr/>
            </a:pPr>
            <a:r>
              <a:rPr lang="en-US" sz="3600" b="1" kern="0">
                <a:solidFill>
                  <a:srgbClr val="FF0000"/>
                </a:solidFill>
                <a:cs typeface="Times New Roman" pitchFamily="18" charset="0"/>
              </a:rPr>
              <a:t>BÀI 3: </a:t>
            </a:r>
            <a:r>
              <a:rPr lang="en-US" sz="3600" b="1" kern="0" dirty="0">
                <a:solidFill>
                  <a:srgbClr val="FF0000"/>
                </a:solidFill>
                <a:cs typeface="Times New Roman" pitchFamily="18" charset="0"/>
              </a:rPr>
              <a:t>TÔN TRỌNG NG</a:t>
            </a:r>
            <a:r>
              <a:rPr lang="vi-VN" sz="3600" b="1" kern="0" dirty="0">
                <a:solidFill>
                  <a:srgbClr val="FF0000"/>
                </a:solidFill>
                <a:cs typeface="Times New Roman" pitchFamily="18" charset="0"/>
              </a:rPr>
              <a:t>ƯỜI</a:t>
            </a:r>
            <a:r>
              <a:rPr lang="en-US" sz="3600" b="1" kern="0" dirty="0">
                <a:solidFill>
                  <a:srgbClr val="FF0000"/>
                </a:solidFill>
                <a:cs typeface="Times New Roman" pitchFamily="18" charset="0"/>
              </a:rPr>
              <a:t> KHÁC</a:t>
            </a:r>
            <a:endParaRPr lang="en-US" sz="1800" kern="0" dirty="0">
              <a:solidFill>
                <a:srgbClr val="FF0000"/>
              </a:solidFill>
            </a:endParaRPr>
          </a:p>
        </p:txBody>
      </p:sp>
      <p:sp>
        <p:nvSpPr>
          <p:cNvPr id="4" name="Rectangle 3"/>
          <p:cNvSpPr/>
          <p:nvPr/>
        </p:nvSpPr>
        <p:spPr>
          <a:xfrm>
            <a:off x="685801" y="1432323"/>
            <a:ext cx="6550191" cy="584775"/>
          </a:xfrm>
          <a:prstGeom prst="rect">
            <a:avLst/>
          </a:prstGeom>
        </p:spPr>
        <p:txBody>
          <a:bodyPr wrap="none">
            <a:spAutoFit/>
          </a:bodyPr>
          <a:lstStyle/>
          <a:p>
            <a:pPr marL="711200" indent="-711200" eaLnBrk="1" hangingPunct="1">
              <a:spcBef>
                <a:spcPct val="20000"/>
              </a:spcBef>
              <a:buClr>
                <a:srgbClr val="00CC66"/>
              </a:buClr>
              <a:buSzPct val="95000"/>
              <a:defRPr/>
            </a:pPr>
            <a:r>
              <a:rPr lang="en-US" sz="3200" b="1" kern="0" dirty="0">
                <a:solidFill>
                  <a:srgbClr val="0000FF"/>
                </a:solidFill>
                <a:cs typeface="Times New Roman" pitchFamily="18" charset="0"/>
              </a:rPr>
              <a:t>1. </a:t>
            </a:r>
            <a:r>
              <a:rPr lang="en-US" sz="3200" b="1" u="sng" kern="0" dirty="0" err="1">
                <a:solidFill>
                  <a:srgbClr val="0000FF"/>
                </a:solidFill>
                <a:cs typeface="Times New Roman" pitchFamily="18" charset="0"/>
              </a:rPr>
              <a:t>Thế</a:t>
            </a:r>
            <a:r>
              <a:rPr lang="en-US" sz="3200" b="1" u="sng" kern="0" dirty="0">
                <a:solidFill>
                  <a:srgbClr val="0000FF"/>
                </a:solidFill>
                <a:cs typeface="Times New Roman" pitchFamily="18" charset="0"/>
              </a:rPr>
              <a:t> </a:t>
            </a:r>
            <a:r>
              <a:rPr lang="en-US" sz="3200" b="1" u="sng" kern="0" dirty="0" err="1">
                <a:solidFill>
                  <a:srgbClr val="0000FF"/>
                </a:solidFill>
                <a:cs typeface="Times New Roman" pitchFamily="18" charset="0"/>
              </a:rPr>
              <a:t>nào</a:t>
            </a:r>
            <a:r>
              <a:rPr lang="en-US" sz="3200" b="1" u="sng" kern="0" dirty="0">
                <a:solidFill>
                  <a:srgbClr val="0000FF"/>
                </a:solidFill>
                <a:cs typeface="Times New Roman" pitchFamily="18" charset="0"/>
              </a:rPr>
              <a:t> </a:t>
            </a:r>
            <a:r>
              <a:rPr lang="en-US" sz="3200" b="1" u="sng" kern="0" dirty="0" err="1">
                <a:solidFill>
                  <a:srgbClr val="0000FF"/>
                </a:solidFill>
                <a:cs typeface="Times New Roman" pitchFamily="18" charset="0"/>
              </a:rPr>
              <a:t>là</a:t>
            </a:r>
            <a:r>
              <a:rPr lang="en-US" sz="3200" b="1" u="sng" kern="0" dirty="0">
                <a:solidFill>
                  <a:srgbClr val="0000FF"/>
                </a:solidFill>
                <a:cs typeface="Times New Roman" pitchFamily="18" charset="0"/>
              </a:rPr>
              <a:t> </a:t>
            </a:r>
            <a:r>
              <a:rPr lang="en-US" sz="3200" b="1" u="sng" kern="0" dirty="0" err="1">
                <a:solidFill>
                  <a:srgbClr val="0000FF"/>
                </a:solidFill>
                <a:cs typeface="Times New Roman" pitchFamily="18" charset="0"/>
              </a:rPr>
              <a:t>tôn</a:t>
            </a:r>
            <a:r>
              <a:rPr lang="en-US" sz="3200" b="1" u="sng" kern="0" dirty="0">
                <a:solidFill>
                  <a:srgbClr val="0000FF"/>
                </a:solidFill>
                <a:cs typeface="Times New Roman" pitchFamily="18" charset="0"/>
              </a:rPr>
              <a:t> </a:t>
            </a:r>
            <a:r>
              <a:rPr lang="en-US" sz="3200" b="1" u="sng" kern="0" dirty="0" err="1">
                <a:solidFill>
                  <a:srgbClr val="0000FF"/>
                </a:solidFill>
                <a:cs typeface="Times New Roman" pitchFamily="18" charset="0"/>
              </a:rPr>
              <a:t>trọng</a:t>
            </a:r>
            <a:r>
              <a:rPr lang="en-US" sz="3200" b="1" u="sng" kern="0" dirty="0">
                <a:solidFill>
                  <a:srgbClr val="0000FF"/>
                </a:solidFill>
                <a:cs typeface="Times New Roman" pitchFamily="18" charset="0"/>
              </a:rPr>
              <a:t> </a:t>
            </a:r>
            <a:r>
              <a:rPr lang="en-US" sz="3200" b="1" u="sng" kern="0" dirty="0" err="1">
                <a:solidFill>
                  <a:srgbClr val="0000FF"/>
                </a:solidFill>
                <a:cs typeface="Times New Roman" pitchFamily="18" charset="0"/>
              </a:rPr>
              <a:t>ng</a:t>
            </a:r>
            <a:r>
              <a:rPr lang="vi-VN" sz="3200" b="1" u="sng" kern="0" dirty="0">
                <a:solidFill>
                  <a:srgbClr val="0000FF"/>
                </a:solidFill>
                <a:cs typeface="Times New Roman" pitchFamily="18" charset="0"/>
              </a:rPr>
              <a:t>ười</a:t>
            </a:r>
            <a:r>
              <a:rPr lang="en-US" sz="3200" b="1" u="sng" kern="0" dirty="0">
                <a:solidFill>
                  <a:srgbClr val="0000FF"/>
                </a:solidFill>
                <a:cs typeface="Times New Roman" pitchFamily="18" charset="0"/>
              </a:rPr>
              <a:t> </a:t>
            </a:r>
            <a:r>
              <a:rPr lang="en-US" sz="3200" b="1" u="sng" kern="0" dirty="0" err="1">
                <a:solidFill>
                  <a:srgbClr val="0000FF"/>
                </a:solidFill>
                <a:cs typeface="Times New Roman" pitchFamily="18" charset="0"/>
              </a:rPr>
              <a:t>khác</a:t>
            </a:r>
            <a:r>
              <a:rPr lang="en-US" sz="3200" b="1" kern="0" dirty="0">
                <a:solidFill>
                  <a:srgbClr val="0000FF"/>
                </a:solidFill>
                <a:cs typeface="Times New Roman" pitchFamily="18" charset="0"/>
              </a:rPr>
              <a:t> ?</a:t>
            </a:r>
          </a:p>
        </p:txBody>
      </p:sp>
      <p:sp>
        <p:nvSpPr>
          <p:cNvPr id="5" name="Rectangle 4"/>
          <p:cNvSpPr/>
          <p:nvPr/>
        </p:nvSpPr>
        <p:spPr>
          <a:xfrm>
            <a:off x="241301" y="2211710"/>
            <a:ext cx="8278813" cy="1384995"/>
          </a:xfrm>
          <a:prstGeom prst="rect">
            <a:avLst/>
          </a:prstGeom>
        </p:spPr>
        <p:txBody>
          <a:bodyPr>
            <a:spAutoFit/>
          </a:bodyPr>
          <a:lstStyle/>
          <a:p>
            <a:pPr marL="711200" indent="-711200" algn="just" eaLnBrk="1" hangingPunct="1">
              <a:spcBef>
                <a:spcPct val="20000"/>
              </a:spcBef>
              <a:buClr>
                <a:srgbClr val="00CC66"/>
              </a:buClr>
              <a:buSzPct val="95000"/>
              <a:defRPr/>
            </a:pPr>
            <a:r>
              <a:rPr lang="en-US" sz="2800" b="1" kern="0" dirty="0">
                <a:cs typeface="Times New Roman" pitchFamily="18" charset="0"/>
              </a:rPr>
              <a:t>       </a:t>
            </a:r>
            <a:r>
              <a:rPr lang="en-US" sz="2800" b="1" kern="0" dirty="0" err="1">
                <a:cs typeface="Times New Roman" pitchFamily="18" charset="0"/>
              </a:rPr>
              <a:t>Tôn</a:t>
            </a:r>
            <a:r>
              <a:rPr lang="en-US" sz="2800" b="1" kern="0" dirty="0">
                <a:cs typeface="Times New Roman" pitchFamily="18" charset="0"/>
              </a:rPr>
              <a:t> </a:t>
            </a:r>
            <a:r>
              <a:rPr lang="en-US" sz="2800" b="1" kern="0" dirty="0" err="1">
                <a:cs typeface="Times New Roman" pitchFamily="18" charset="0"/>
              </a:rPr>
              <a:t>trọng</a:t>
            </a:r>
            <a:r>
              <a:rPr lang="en-US" sz="2800" b="1" kern="0" dirty="0">
                <a:cs typeface="Times New Roman" pitchFamily="18" charset="0"/>
              </a:rPr>
              <a:t> </a:t>
            </a:r>
            <a:r>
              <a:rPr lang="en-US" sz="2800" b="1" kern="0" dirty="0" err="1">
                <a:cs typeface="Times New Roman" pitchFamily="18" charset="0"/>
              </a:rPr>
              <a:t>ng</a:t>
            </a:r>
            <a:r>
              <a:rPr lang="vi-VN" sz="2800" b="1" kern="0" dirty="0">
                <a:cs typeface="Times New Roman" pitchFamily="18" charset="0"/>
              </a:rPr>
              <a:t>ười</a:t>
            </a:r>
            <a:r>
              <a:rPr lang="en-US" sz="2800" b="1" kern="0" dirty="0">
                <a:cs typeface="Times New Roman" pitchFamily="18" charset="0"/>
              </a:rPr>
              <a:t> </a:t>
            </a:r>
            <a:r>
              <a:rPr lang="en-US" sz="2800" b="1" kern="0" dirty="0" err="1">
                <a:cs typeface="Times New Roman" pitchFamily="18" charset="0"/>
              </a:rPr>
              <a:t>khác</a:t>
            </a:r>
            <a:r>
              <a:rPr lang="en-US" sz="2800" b="1" kern="0" dirty="0">
                <a:cs typeface="Times New Roman" pitchFamily="18" charset="0"/>
              </a:rPr>
              <a:t> </a:t>
            </a:r>
            <a:r>
              <a:rPr lang="en-US" sz="2800" b="1" kern="0" dirty="0" err="1">
                <a:cs typeface="Times New Roman" pitchFamily="18" charset="0"/>
              </a:rPr>
              <a:t>là</a:t>
            </a:r>
            <a:r>
              <a:rPr lang="en-US" sz="2800" b="1" kern="0" dirty="0">
                <a:cs typeface="Times New Roman" pitchFamily="18" charset="0"/>
              </a:rPr>
              <a:t> </a:t>
            </a:r>
            <a:r>
              <a:rPr lang="en-US" sz="2800" b="1" kern="0" dirty="0" err="1">
                <a:cs typeface="Times New Roman" pitchFamily="18" charset="0"/>
              </a:rPr>
              <a:t>sự</a:t>
            </a:r>
            <a:r>
              <a:rPr lang="en-US" sz="2800" b="1" kern="0" dirty="0">
                <a:cs typeface="Times New Roman" pitchFamily="18" charset="0"/>
              </a:rPr>
              <a:t> </a:t>
            </a:r>
            <a:r>
              <a:rPr lang="vi-VN" sz="2800" b="1" kern="0" dirty="0">
                <a:cs typeface="Times New Roman" pitchFamily="18" charset="0"/>
              </a:rPr>
              <a:t>đánh</a:t>
            </a:r>
            <a:r>
              <a:rPr lang="en-US" sz="2800" b="1" kern="0" dirty="0">
                <a:cs typeface="Times New Roman" pitchFamily="18" charset="0"/>
              </a:rPr>
              <a:t> </a:t>
            </a:r>
            <a:r>
              <a:rPr lang="en-US" sz="2800" b="1" kern="0" dirty="0" err="1">
                <a:cs typeface="Times New Roman" pitchFamily="18" charset="0"/>
              </a:rPr>
              <a:t>giá</a:t>
            </a:r>
            <a:r>
              <a:rPr lang="en-US" sz="2800" b="1" kern="0" dirty="0">
                <a:cs typeface="Times New Roman" pitchFamily="18" charset="0"/>
              </a:rPr>
              <a:t> </a:t>
            </a:r>
            <a:r>
              <a:rPr lang="vi-VN" sz="2800" b="1" kern="0" dirty="0">
                <a:cs typeface="Times New Roman" pitchFamily="18" charset="0"/>
              </a:rPr>
              <a:t>đúng</a:t>
            </a:r>
            <a:r>
              <a:rPr lang="en-US" sz="2800" b="1" kern="0" dirty="0">
                <a:cs typeface="Times New Roman" pitchFamily="18" charset="0"/>
              </a:rPr>
              <a:t> </a:t>
            </a:r>
            <a:r>
              <a:rPr lang="en-US" sz="2800" b="1" kern="0" dirty="0" err="1">
                <a:cs typeface="Times New Roman" pitchFamily="18" charset="0"/>
              </a:rPr>
              <a:t>mức</a:t>
            </a:r>
            <a:r>
              <a:rPr lang="en-US" sz="2800" b="1" kern="0" dirty="0">
                <a:cs typeface="Times New Roman" pitchFamily="18" charset="0"/>
              </a:rPr>
              <a:t>, </a:t>
            </a:r>
            <a:r>
              <a:rPr lang="en-US" sz="2800" b="1" kern="0" dirty="0" err="1">
                <a:cs typeface="Times New Roman" pitchFamily="18" charset="0"/>
              </a:rPr>
              <a:t>coi</a:t>
            </a:r>
            <a:r>
              <a:rPr lang="en-US" sz="2800" b="1" kern="0" dirty="0">
                <a:cs typeface="Times New Roman" pitchFamily="18" charset="0"/>
              </a:rPr>
              <a:t> </a:t>
            </a:r>
            <a:r>
              <a:rPr lang="en-US" sz="2800" b="1" kern="0" dirty="0" err="1">
                <a:cs typeface="Times New Roman" pitchFamily="18" charset="0"/>
              </a:rPr>
              <a:t>trọng</a:t>
            </a:r>
            <a:r>
              <a:rPr lang="en-US" sz="2800" b="1" kern="0" dirty="0">
                <a:cs typeface="Times New Roman" pitchFamily="18" charset="0"/>
              </a:rPr>
              <a:t> </a:t>
            </a:r>
            <a:r>
              <a:rPr lang="en-US" sz="2800" b="1" kern="0" dirty="0" err="1">
                <a:cs typeface="Times New Roman" pitchFamily="18" charset="0"/>
              </a:rPr>
              <a:t>danh</a:t>
            </a:r>
            <a:r>
              <a:rPr lang="en-US" sz="2800" b="1" kern="0" dirty="0">
                <a:cs typeface="Times New Roman" pitchFamily="18" charset="0"/>
              </a:rPr>
              <a:t> </a:t>
            </a:r>
            <a:r>
              <a:rPr lang="en-US" sz="2800" b="1" kern="0" dirty="0" err="1">
                <a:cs typeface="Times New Roman" pitchFamily="18" charset="0"/>
              </a:rPr>
              <a:t>dự</a:t>
            </a:r>
            <a:r>
              <a:rPr lang="en-US" sz="2800" b="1" kern="0" dirty="0">
                <a:cs typeface="Times New Roman" pitchFamily="18" charset="0"/>
              </a:rPr>
              <a:t>, </a:t>
            </a:r>
            <a:r>
              <a:rPr lang="en-US" sz="2800" b="1" kern="0" dirty="0" err="1">
                <a:cs typeface="Times New Roman" pitchFamily="18" charset="0"/>
              </a:rPr>
              <a:t>phẩm</a:t>
            </a:r>
            <a:r>
              <a:rPr lang="en-US" sz="2800" b="1" kern="0" dirty="0">
                <a:cs typeface="Times New Roman" pitchFamily="18" charset="0"/>
              </a:rPr>
              <a:t> </a:t>
            </a:r>
            <a:r>
              <a:rPr lang="en-US" sz="2800" b="1" kern="0" dirty="0" err="1">
                <a:cs typeface="Times New Roman" pitchFamily="18" charset="0"/>
              </a:rPr>
              <a:t>giá</a:t>
            </a:r>
            <a:r>
              <a:rPr lang="en-US" sz="2800" b="1" kern="0" dirty="0">
                <a:cs typeface="Times New Roman" pitchFamily="18" charset="0"/>
              </a:rPr>
              <a:t> </a:t>
            </a:r>
            <a:r>
              <a:rPr lang="en-US" sz="2800" b="1" kern="0" dirty="0" err="1">
                <a:cs typeface="Times New Roman" pitchFamily="18" charset="0"/>
              </a:rPr>
              <a:t>và</a:t>
            </a:r>
            <a:r>
              <a:rPr lang="en-US" sz="2800" b="1" kern="0" dirty="0">
                <a:cs typeface="Times New Roman" pitchFamily="18" charset="0"/>
              </a:rPr>
              <a:t> </a:t>
            </a:r>
            <a:r>
              <a:rPr lang="en-US" sz="2800" b="1" kern="0" dirty="0" err="1">
                <a:cs typeface="Times New Roman" pitchFamily="18" charset="0"/>
              </a:rPr>
              <a:t>lợi</a:t>
            </a:r>
            <a:r>
              <a:rPr lang="en-US" sz="2800" b="1" kern="0" dirty="0">
                <a:cs typeface="Times New Roman" pitchFamily="18" charset="0"/>
              </a:rPr>
              <a:t> </a:t>
            </a:r>
            <a:r>
              <a:rPr lang="en-US" sz="2800" b="1" kern="0" dirty="0" err="1">
                <a:cs typeface="Times New Roman" pitchFamily="18" charset="0"/>
              </a:rPr>
              <a:t>ích</a:t>
            </a:r>
            <a:r>
              <a:rPr lang="en-US" sz="2800" b="1" kern="0" dirty="0">
                <a:cs typeface="Times New Roman" pitchFamily="18" charset="0"/>
              </a:rPr>
              <a:t> </a:t>
            </a:r>
            <a:r>
              <a:rPr lang="en-US" sz="2800" b="1" kern="0" dirty="0" err="1">
                <a:cs typeface="Times New Roman" pitchFamily="18" charset="0"/>
              </a:rPr>
              <a:t>của</a:t>
            </a:r>
            <a:r>
              <a:rPr lang="en-US" sz="2800" b="1" kern="0" dirty="0">
                <a:cs typeface="Times New Roman" pitchFamily="18" charset="0"/>
              </a:rPr>
              <a:t> </a:t>
            </a:r>
            <a:r>
              <a:rPr lang="en-US" sz="2800" b="1" kern="0" dirty="0" err="1">
                <a:cs typeface="Times New Roman" pitchFamily="18" charset="0"/>
              </a:rPr>
              <a:t>ng</a:t>
            </a:r>
            <a:r>
              <a:rPr lang="vi-VN" sz="2800" b="1" kern="0" dirty="0">
                <a:cs typeface="Times New Roman" pitchFamily="18" charset="0"/>
              </a:rPr>
              <a:t>ười</a:t>
            </a:r>
            <a:r>
              <a:rPr lang="en-US" sz="2800" b="1" kern="0" dirty="0">
                <a:cs typeface="Times New Roman" pitchFamily="18" charset="0"/>
              </a:rPr>
              <a:t> </a:t>
            </a:r>
            <a:r>
              <a:rPr lang="en-US" sz="2800" b="1" kern="0" dirty="0" err="1">
                <a:cs typeface="Times New Roman" pitchFamily="18" charset="0"/>
              </a:rPr>
              <a:t>khác</a:t>
            </a:r>
            <a:r>
              <a:rPr lang="en-US" sz="2800" b="1" kern="0" dirty="0">
                <a:cs typeface="Times New Roman" pitchFamily="18" charset="0"/>
              </a:rPr>
              <a: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eaLnBrk="1" hangingPunct="1">
              <a:defRPr/>
            </a:pPr>
            <a:endParaRPr lang="en-US"/>
          </a:p>
        </p:txBody>
      </p:sp>
      <p:sp>
        <p:nvSpPr>
          <p:cNvPr id="279555" name="Rectangle 3"/>
          <p:cNvSpPr>
            <a:spLocks noGrp="1" noChangeArrowheads="1"/>
          </p:cNvSpPr>
          <p:nvPr>
            <p:ph type="body" idx="1"/>
          </p:nvPr>
        </p:nvSpPr>
        <p:spPr/>
        <p:txBody>
          <a:bodyPr/>
          <a:lstStyle/>
          <a:p>
            <a:pPr eaLnBrk="1" hangingPunct="1">
              <a:defRPr/>
            </a:pPr>
            <a:endParaRPr lang="en-US"/>
          </a:p>
        </p:txBody>
      </p:sp>
      <p:pic>
        <p:nvPicPr>
          <p:cNvPr id="121860" name="Picture 4" descr="2009918211723849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010"/>
            <a:ext cx="9144000"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558" name="Text Box 6"/>
          <p:cNvSpPr txBox="1">
            <a:spLocks noChangeArrowheads="1"/>
          </p:cNvSpPr>
          <p:nvPr/>
        </p:nvSpPr>
        <p:spPr bwMode="auto">
          <a:xfrm>
            <a:off x="141412" y="384573"/>
            <a:ext cx="8856984" cy="1569660"/>
          </a:xfrm>
          <a:prstGeom prst="rect">
            <a:avLst/>
          </a:prstGeom>
          <a:solidFill>
            <a:srgbClr val="FFFF66"/>
          </a:solidFill>
          <a:ln>
            <a:noFill/>
          </a:ln>
          <a:effectLst/>
        </p:spPr>
        <p:txBody>
          <a:bodyPr wrap="square">
            <a:spAutoFit/>
          </a:bodyPr>
          <a:lstStyle>
            <a:lvl1pPr marL="342900" indent="-342900">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marL="53975" lvl="2" algn="just" eaLnBrk="1" hangingPunct="1">
              <a:spcBef>
                <a:spcPct val="0"/>
              </a:spcBef>
              <a:buClrTx/>
              <a:buSzTx/>
              <a:buFontTx/>
              <a:buNone/>
            </a:pPr>
            <a:r>
              <a:rPr lang="en-US" altLang="en-US" sz="3200" b="1">
                <a:solidFill>
                  <a:srgbClr val="FF0000"/>
                </a:solidFill>
                <a:latin typeface="Times New Roman" pitchFamily="18" charset="0"/>
                <a:cs typeface="Times New Roman" pitchFamily="18" charset="0"/>
              </a:rPr>
              <a:t>- Em hiểu thế nào là </a:t>
            </a:r>
            <a:r>
              <a:rPr lang="vi-VN" altLang="en-US" sz="3200" b="1">
                <a:solidFill>
                  <a:srgbClr val="FF0000"/>
                </a:solidFill>
                <a:latin typeface="Times New Roman" pitchFamily="18" charset="0"/>
                <a:cs typeface="Times New Roman" pitchFamily="18" charset="0"/>
              </a:rPr>
              <a:t>đánh</a:t>
            </a:r>
            <a:r>
              <a:rPr lang="en-US" altLang="en-US" sz="3200" b="1">
                <a:solidFill>
                  <a:srgbClr val="FF0000"/>
                </a:solidFill>
                <a:latin typeface="Times New Roman" pitchFamily="18" charset="0"/>
                <a:cs typeface="Times New Roman" pitchFamily="18" charset="0"/>
              </a:rPr>
              <a:t> giá </a:t>
            </a:r>
            <a:r>
              <a:rPr lang="vi-VN" altLang="en-US" sz="3200" b="1">
                <a:solidFill>
                  <a:srgbClr val="FF0000"/>
                </a:solidFill>
                <a:latin typeface="Times New Roman" pitchFamily="18" charset="0"/>
                <a:cs typeface="Times New Roman" pitchFamily="18" charset="0"/>
              </a:rPr>
              <a:t>đúng</a:t>
            </a:r>
            <a:r>
              <a:rPr lang="en-US" altLang="en-US" sz="3200" b="1">
                <a:solidFill>
                  <a:srgbClr val="FF0000"/>
                </a:solidFill>
                <a:latin typeface="Times New Roman" pitchFamily="18" charset="0"/>
                <a:cs typeface="Times New Roman" pitchFamily="18" charset="0"/>
              </a:rPr>
              <a:t> mức? </a:t>
            </a:r>
          </a:p>
          <a:p>
            <a:pPr marL="53975" lvl="2" algn="just" eaLnBrk="1" hangingPunct="1">
              <a:spcBef>
                <a:spcPct val="0"/>
              </a:spcBef>
              <a:buClrTx/>
              <a:buSzTx/>
              <a:buFontTx/>
              <a:buNone/>
            </a:pPr>
            <a:r>
              <a:rPr lang="en-US" altLang="en-US" sz="3200" b="1">
                <a:solidFill>
                  <a:srgbClr val="FF0000"/>
                </a:solidFill>
                <a:latin typeface="Times New Roman" pitchFamily="18" charset="0"/>
                <a:cs typeface="Times New Roman" pitchFamily="18" charset="0"/>
              </a:rPr>
              <a:t>- Em hãy giải thích danh dự là gì, phẩm giá là gì, lợi ích của ng</a:t>
            </a:r>
            <a:r>
              <a:rPr lang="vi-VN" altLang="en-US" sz="3200" b="1">
                <a:solidFill>
                  <a:srgbClr val="FF0000"/>
                </a:solidFill>
                <a:latin typeface="Times New Roman" pitchFamily="18" charset="0"/>
                <a:cs typeface="Times New Roman" pitchFamily="18" charset="0"/>
              </a:rPr>
              <a:t>ười</a:t>
            </a:r>
            <a:r>
              <a:rPr lang="en-US" altLang="en-US" sz="3200" b="1">
                <a:solidFill>
                  <a:srgbClr val="FF0000"/>
                </a:solidFill>
                <a:latin typeface="Times New Roman" pitchFamily="18" charset="0"/>
                <a:cs typeface="Times New Roman" pitchFamily="18" charset="0"/>
              </a:rPr>
              <a:t> khác là gì?</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9558"/>
                                        </p:tgtEl>
                                        <p:attrNameLst>
                                          <p:attrName>style.visibility</p:attrName>
                                        </p:attrNameLst>
                                      </p:cBhvr>
                                      <p:to>
                                        <p:strVal val="visible"/>
                                      </p:to>
                                    </p:set>
                                    <p:animEffect transition="in" filter="circle(in)">
                                      <p:cBhvr>
                                        <p:cTn id="7" dur="2000"/>
                                        <p:tgtEl>
                                          <p:spTgt spid="279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5486"/>
            <a:ext cx="9144000" cy="864096"/>
          </a:xfrm>
          <a:solidFill>
            <a:srgbClr val="FFFF66"/>
          </a:solidFill>
        </p:spPr>
        <p:txBody>
          <a:bodyPr/>
          <a:lstStyle/>
          <a:p>
            <a:pPr algn="just" eaLnBrk="1" hangingPunct="1">
              <a:defRPr/>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Tìm </a:t>
            </a:r>
            <a:r>
              <a:rPr lang="en-US" altLang="en-US" sz="2800" b="1" dirty="0" err="1">
                <a:solidFill>
                  <a:srgbClr val="FF0000"/>
                </a:solidFill>
                <a:latin typeface="Times New Roman" panose="02020603050405020304" pitchFamily="18" charset="0"/>
                <a:cs typeface="Times New Roman" panose="02020603050405020304" pitchFamily="18" charset="0"/>
              </a:rPr>
              <a:t>những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việc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thể</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hiện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tôn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trọng</a:t>
            </a:r>
            <a:r>
              <a:rPr lang="en-US" altLang="en-US" sz="2800" b="1" dirty="0">
                <a:solidFill>
                  <a:srgbClr val="FF0000"/>
                </a:solidFill>
                <a:latin typeface="Times New Roman" panose="02020603050405020304" pitchFamily="18" charset="0"/>
                <a:cs typeface="Times New Roman" panose="02020603050405020304" pitchFamily="18" charset="0"/>
              </a:rPr>
              <a:t> ng</a:t>
            </a:r>
            <a:r>
              <a:rPr lang="vi-VN" altLang="en-US" sz="2800" b="1" dirty="0">
                <a:solidFill>
                  <a:srgbClr val="FF0000"/>
                </a:solidFill>
                <a:latin typeface="Times New Roman" panose="02020603050405020304" pitchFamily="18" charset="0"/>
                <a:cs typeface="Times New Roman" panose="02020603050405020304" pitchFamily="18" charset="0"/>
              </a:rPr>
              <a:t>ười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em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biết</a:t>
            </a:r>
            <a:r>
              <a:rPr lang="en-US" altLang="en-US" sz="2800" b="1" dirty="0">
                <a:solidFill>
                  <a:srgbClr val="FF0000"/>
                </a:solidFill>
                <a:latin typeface="Times New Roman" panose="02020603050405020304" pitchFamily="18" charset="0"/>
                <a:cs typeface="Times New Roman" panose="02020603050405020304" pitchFamily="18" charset="0"/>
              </a:rPr>
              <a:t> ?</a:t>
            </a:r>
          </a:p>
          <a:p>
            <a:pPr marL="342900" indent="-342900" algn="just">
              <a:spcBef>
                <a:spcPct val="0"/>
              </a:spcBef>
              <a:buFont typeface="VNI-Times" pitchFamily="2" charset="0"/>
              <a:buChar char="-"/>
              <a:tabLst>
                <a:tab pos="457200" algn="l"/>
              </a:tabLst>
              <a:defRPr/>
            </a:pPr>
            <a:r>
              <a:rPr lang="en-US" sz="2400" kern="0" dirty="0" err="1">
                <a:solidFill>
                  <a:srgbClr val="000000"/>
                </a:solidFill>
                <a:latin typeface="Times New Roman" pitchFamily="18" charset="0"/>
                <a:cs typeface="Times New Roman" pitchFamily="18" charset="0"/>
              </a:rPr>
              <a:t>Vâng</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lời</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ông</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bà</a:t>
            </a:r>
            <a:r>
              <a:rPr lang="en-US" sz="2400" kern="0" dirty="0">
                <a:solidFill>
                  <a:srgbClr val="000000"/>
                </a:solidFill>
                <a:latin typeface="Times New Roman" pitchFamily="18" charset="0"/>
                <a:cs typeface="Times New Roman" pitchFamily="18" charset="0"/>
              </a:rPr>
              <a:t>, cha </a:t>
            </a:r>
            <a:r>
              <a:rPr lang="en-US" sz="2400" kern="0" dirty="0" err="1">
                <a:solidFill>
                  <a:srgbClr val="000000"/>
                </a:solidFill>
                <a:latin typeface="Times New Roman" pitchFamily="18" charset="0"/>
                <a:cs typeface="Times New Roman" pitchFamily="18" charset="0"/>
              </a:rPr>
              <a:t>mẹ</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anh</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chị</a:t>
            </a:r>
            <a:endParaRPr lang="en-US" sz="2400" kern="0" dirty="0">
              <a:solidFill>
                <a:srgbClr val="000000"/>
              </a:solidFill>
              <a:latin typeface="Times New Roman" panose="02020603050405020304" pitchFamily="18" charset="0"/>
              <a:cs typeface="Times New Roman" panose="02020603050405020304" pitchFamily="18" charset="0"/>
            </a:endParaRPr>
          </a:p>
          <a:p>
            <a:pPr marL="342900" indent="-342900" algn="just">
              <a:spcBef>
                <a:spcPct val="0"/>
              </a:spcBef>
              <a:buFont typeface="VNI-Times" pitchFamily="2" charset="0"/>
              <a:buChar char="-"/>
              <a:tabLst>
                <a:tab pos="457200" algn="l"/>
              </a:tabLst>
              <a:defRPr/>
            </a:pPr>
            <a:r>
              <a:rPr lang="en-US" sz="2400" kern="0" dirty="0" err="1">
                <a:solidFill>
                  <a:srgbClr val="000000"/>
                </a:solidFill>
                <a:latin typeface="Times New Roman" pitchFamily="18" charset="0"/>
                <a:cs typeface="Times New Roman" pitchFamily="18" charset="0"/>
              </a:rPr>
              <a:t>Biết</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lắng</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nghe</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thầy</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cô</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bạn</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bè</a:t>
            </a:r>
            <a:endParaRPr lang="en-US" sz="2400" kern="0" dirty="0">
              <a:solidFill>
                <a:srgbClr val="000000"/>
              </a:solidFill>
              <a:latin typeface="Times New Roman" panose="02020603050405020304" pitchFamily="18" charset="0"/>
              <a:cs typeface="Times New Roman" panose="02020603050405020304" pitchFamily="18" charset="0"/>
            </a:endParaRPr>
          </a:p>
          <a:p>
            <a:pPr marL="342900" indent="-342900" algn="just">
              <a:spcBef>
                <a:spcPct val="0"/>
              </a:spcBef>
              <a:buFont typeface="VNI-Times" pitchFamily="2" charset="0"/>
              <a:buChar char="-"/>
              <a:tabLst>
                <a:tab pos="457200" algn="l"/>
              </a:tabLst>
              <a:defRPr/>
            </a:pPr>
            <a:r>
              <a:rPr lang="en-US" sz="2400" kern="0" dirty="0" err="1">
                <a:solidFill>
                  <a:srgbClr val="000000"/>
                </a:solidFill>
                <a:latin typeface="Times New Roman" pitchFamily="18" charset="0"/>
                <a:cs typeface="Times New Roman" pitchFamily="18" charset="0"/>
              </a:rPr>
              <a:t>Bảo</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vệ</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danh</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dự</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của</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bạn</a:t>
            </a:r>
            <a:r>
              <a:rPr lang="en-US" sz="2400" kern="0" dirty="0">
                <a:solidFill>
                  <a:srgbClr val="000000"/>
                </a:solidFill>
                <a:latin typeface="Times New Roman" pitchFamily="18" charset="0"/>
                <a:cs typeface="Times New Roman" pitchFamily="18" charset="0"/>
              </a:rPr>
              <a:t>.</a:t>
            </a:r>
          </a:p>
          <a:p>
            <a:pPr marL="342900" indent="-342900" algn="just">
              <a:spcBef>
                <a:spcPct val="0"/>
              </a:spcBef>
              <a:buFont typeface="VNI-Times" pitchFamily="2" charset="0"/>
              <a:buChar char="-"/>
              <a:tabLst>
                <a:tab pos="457200" algn="l"/>
              </a:tabLst>
              <a:defRPr/>
            </a:pPr>
            <a:r>
              <a:rPr lang="en-US" sz="2400" kern="0" dirty="0" err="1">
                <a:solidFill>
                  <a:srgbClr val="000000"/>
                </a:solidFill>
                <a:latin typeface="Times New Roman" pitchFamily="18" charset="0"/>
                <a:cs typeface="Times New Roman" pitchFamily="18" charset="0"/>
              </a:rPr>
              <a:t>Thừa</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nhận</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và</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học</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hỏi</a:t>
            </a:r>
            <a:r>
              <a:rPr lang="en-US" sz="2400" kern="0" dirty="0">
                <a:solidFill>
                  <a:srgbClr val="000000"/>
                </a:solidFill>
                <a:latin typeface="Times New Roman" pitchFamily="18" charset="0"/>
                <a:cs typeface="Times New Roman" pitchFamily="18" charset="0"/>
              </a:rPr>
              <a:t> </a:t>
            </a:r>
            <a:r>
              <a:rPr lang="vi-VN" sz="2400" kern="0" dirty="0">
                <a:solidFill>
                  <a:srgbClr val="000000"/>
                </a:solidFill>
                <a:latin typeface="Times New Roman" pitchFamily="18" charset="0"/>
                <a:cs typeface="Times New Roman" pitchFamily="18" charset="0"/>
              </a:rPr>
              <a:t>đ</a:t>
            </a:r>
            <a:r>
              <a:rPr lang="en-US" sz="2400" kern="0" dirty="0" err="1">
                <a:solidFill>
                  <a:srgbClr val="000000"/>
                </a:solidFill>
                <a:latin typeface="Times New Roman" pitchFamily="18" charset="0"/>
                <a:cs typeface="Times New Roman" pitchFamily="18" charset="0"/>
              </a:rPr>
              <a:t>iểm</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mạnh</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của</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bạn</a:t>
            </a:r>
            <a:endParaRPr lang="en-US" sz="2400" kern="0" dirty="0">
              <a:solidFill>
                <a:srgbClr val="000000"/>
              </a:solidFill>
              <a:latin typeface="Times New Roman" panose="02020603050405020304" pitchFamily="18" charset="0"/>
              <a:cs typeface="Times New Roman" panose="02020603050405020304" pitchFamily="18" charset="0"/>
            </a:endParaRPr>
          </a:p>
          <a:p>
            <a:pPr marL="342900" indent="-342900" algn="just">
              <a:spcBef>
                <a:spcPct val="0"/>
              </a:spcBef>
              <a:buFont typeface="VNI-Times" pitchFamily="2" charset="0"/>
              <a:buChar char="-"/>
              <a:tabLst>
                <a:tab pos="457200" algn="l"/>
              </a:tabLst>
              <a:defRPr/>
            </a:pPr>
            <a:r>
              <a:rPr lang="en-US" sz="2400" kern="0" dirty="0" err="1">
                <a:solidFill>
                  <a:srgbClr val="000000"/>
                </a:solidFill>
                <a:latin typeface="Times New Roman" pitchFamily="18" charset="0"/>
                <a:cs typeface="Times New Roman" pitchFamily="18" charset="0"/>
              </a:rPr>
              <a:t>Không</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xâm</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phạm</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tài</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sản</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th</a:t>
            </a:r>
            <a:r>
              <a:rPr lang="vi-VN" sz="2400" kern="0" dirty="0">
                <a:solidFill>
                  <a:srgbClr val="000000"/>
                </a:solidFill>
                <a:latin typeface="Times New Roman" pitchFamily="18" charset="0"/>
                <a:cs typeface="Times New Roman" pitchFamily="18" charset="0"/>
              </a:rPr>
              <a:t>ư</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từ</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nhật</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kí</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sự</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riêng</a:t>
            </a:r>
            <a:r>
              <a:rPr lang="en-US" sz="2400" kern="0" dirty="0">
                <a:solidFill>
                  <a:srgbClr val="000000"/>
                </a:solidFill>
                <a:latin typeface="Times New Roman" pitchFamily="18" charset="0"/>
                <a:cs typeface="Times New Roman" pitchFamily="18" charset="0"/>
              </a:rPr>
              <a:t> t</a:t>
            </a:r>
            <a:r>
              <a:rPr lang="vi-VN" sz="2400" kern="0" dirty="0">
                <a:solidFill>
                  <a:srgbClr val="000000"/>
                </a:solidFill>
                <a:latin typeface="Times New Roman" pitchFamily="18" charset="0"/>
                <a:cs typeface="Times New Roman" pitchFamily="18" charset="0"/>
              </a:rPr>
              <a:t>ư</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của</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người</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khác</a:t>
            </a:r>
            <a:endParaRPr lang="en-US" sz="2400" kern="0" dirty="0">
              <a:solidFill>
                <a:srgbClr val="000000"/>
              </a:solidFill>
              <a:latin typeface="Times New Roman" panose="02020603050405020304" pitchFamily="18" charset="0"/>
              <a:cs typeface="Times New Roman" panose="02020603050405020304" pitchFamily="18" charset="0"/>
            </a:endParaRPr>
          </a:p>
          <a:p>
            <a:pPr marL="342900" indent="-342900" algn="just">
              <a:spcBef>
                <a:spcPct val="0"/>
              </a:spcBef>
              <a:buFont typeface="VNI-Times" pitchFamily="2" charset="0"/>
              <a:buChar char="-"/>
              <a:tabLst>
                <a:tab pos="457200" algn="l"/>
              </a:tabLst>
              <a:defRPr/>
            </a:pPr>
            <a:r>
              <a:rPr lang="en-US" sz="2400" kern="0" dirty="0" err="1">
                <a:solidFill>
                  <a:srgbClr val="000000"/>
                </a:solidFill>
                <a:latin typeface="Times New Roman" pitchFamily="18" charset="0"/>
                <a:cs typeface="Times New Roman" pitchFamily="18" charset="0"/>
              </a:rPr>
              <a:t>Không</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ngắt</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lời</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khi</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người</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khác</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đang</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nói</a:t>
            </a:r>
            <a:endParaRPr lang="en-US" sz="2400" kern="0" dirty="0">
              <a:solidFill>
                <a:srgbClr val="000000"/>
              </a:solidFill>
              <a:latin typeface="Times New Roman" panose="02020603050405020304" pitchFamily="18" charset="0"/>
              <a:cs typeface="Times New Roman" panose="02020603050405020304" pitchFamily="18" charset="0"/>
            </a:endParaRPr>
          </a:p>
          <a:p>
            <a:pPr marL="342900" indent="-342900" algn="just">
              <a:spcBef>
                <a:spcPct val="0"/>
              </a:spcBef>
              <a:buFont typeface="VNI-Times" pitchFamily="2" charset="0"/>
              <a:buChar char="-"/>
              <a:tabLst>
                <a:tab pos="457200" algn="l"/>
              </a:tabLst>
              <a:defRPr/>
            </a:pPr>
            <a:r>
              <a:rPr lang="en-US" sz="2400" kern="0" dirty="0" err="1">
                <a:solidFill>
                  <a:srgbClr val="000000"/>
                </a:solidFill>
                <a:latin typeface="Times New Roman" pitchFamily="18" charset="0"/>
                <a:cs typeface="Times New Roman" pitchFamily="18" charset="0"/>
              </a:rPr>
              <a:t>Không</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nói</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xấu</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không</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chê</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bai</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không</a:t>
            </a:r>
            <a:r>
              <a:rPr lang="en-US" sz="2400" kern="0" dirty="0">
                <a:solidFill>
                  <a:srgbClr val="000000"/>
                </a:solidFill>
                <a:latin typeface="Times New Roman" pitchFamily="18" charset="0"/>
                <a:cs typeface="Times New Roman" pitchFamily="18" charset="0"/>
              </a:rPr>
              <a:t> vu </a:t>
            </a:r>
            <a:r>
              <a:rPr lang="en-US" sz="2400" kern="0" dirty="0" err="1">
                <a:solidFill>
                  <a:srgbClr val="000000"/>
                </a:solidFill>
                <a:latin typeface="Times New Roman" pitchFamily="18" charset="0"/>
                <a:cs typeface="Times New Roman" pitchFamily="18" charset="0"/>
              </a:rPr>
              <a:t>oan</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cho</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người</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khác</a:t>
            </a:r>
            <a:endParaRPr lang="en-US" sz="2400" kern="0" dirty="0">
              <a:solidFill>
                <a:srgbClr val="000000"/>
              </a:solidFill>
              <a:latin typeface="Times New Roman" panose="02020603050405020304" pitchFamily="18" charset="0"/>
              <a:cs typeface="Times New Roman" panose="02020603050405020304" pitchFamily="18" charset="0"/>
            </a:endParaRPr>
          </a:p>
          <a:p>
            <a:pPr marL="342900" indent="-342900" algn="just">
              <a:spcBef>
                <a:spcPct val="0"/>
              </a:spcBef>
              <a:buFont typeface="VNI-Times" pitchFamily="2" charset="0"/>
              <a:buChar char="-"/>
              <a:tabLst>
                <a:tab pos="457200" algn="l"/>
              </a:tabLst>
              <a:defRPr/>
            </a:pPr>
            <a:r>
              <a:rPr lang="en-US" sz="2400" kern="0" dirty="0" err="1">
                <a:solidFill>
                  <a:srgbClr val="000000"/>
                </a:solidFill>
                <a:latin typeface="Times New Roman" pitchFamily="18" charset="0"/>
                <a:cs typeface="Times New Roman" pitchFamily="18" charset="0"/>
              </a:rPr>
              <a:t>Không</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xả</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rác</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bừa</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bãi</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không</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hút</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thuốc</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lá</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nơi</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công</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cộng</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không</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mở</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tivi</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nhạc</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quá</a:t>
            </a:r>
            <a:r>
              <a:rPr lang="en-US" sz="2400" kern="0" dirty="0">
                <a:solidFill>
                  <a:srgbClr val="000000"/>
                </a:solidFill>
                <a:latin typeface="Times New Roman" pitchFamily="18" charset="0"/>
                <a:cs typeface="Times New Roman" pitchFamily="18" charset="0"/>
              </a:rPr>
              <a:t> to </a:t>
            </a:r>
            <a:r>
              <a:rPr lang="en-US" sz="2400" kern="0" dirty="0" err="1">
                <a:solidFill>
                  <a:srgbClr val="000000"/>
                </a:solidFill>
                <a:latin typeface="Times New Roman" pitchFamily="18" charset="0"/>
                <a:cs typeface="Times New Roman" pitchFamily="18" charset="0"/>
              </a:rPr>
              <a:t>vào</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giờ</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nghỉ</a:t>
            </a:r>
            <a:r>
              <a:rPr lang="en-US" sz="2400" kern="0" dirty="0">
                <a:solidFill>
                  <a:srgbClr val="000000"/>
                </a:solidFill>
                <a:latin typeface="Times New Roman" pitchFamily="18" charset="0"/>
                <a:cs typeface="Times New Roman" pitchFamily="18" charset="0"/>
              </a:rPr>
              <a:t>.</a:t>
            </a:r>
          </a:p>
          <a:p>
            <a:pPr marL="342900" indent="-342900" algn="just">
              <a:spcBef>
                <a:spcPct val="0"/>
              </a:spcBef>
              <a:buFont typeface="VNI-Times" pitchFamily="2" charset="0"/>
              <a:buChar char="-"/>
              <a:tabLst>
                <a:tab pos="457200" algn="l"/>
              </a:tabLst>
              <a:defRPr/>
            </a:pPr>
            <a:r>
              <a:rPr lang="en-US" sz="2400" kern="0" dirty="0" err="1">
                <a:solidFill>
                  <a:srgbClr val="000000"/>
                </a:solidFill>
                <a:latin typeface="Times New Roman" pitchFamily="18" charset="0"/>
                <a:cs typeface="Times New Roman" pitchFamily="18" charset="0"/>
              </a:rPr>
              <a:t>Không</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kì</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thị</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với</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những</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người</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bị</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nhiễm</a:t>
            </a:r>
            <a:r>
              <a:rPr lang="en-US" sz="2400" kern="0" dirty="0">
                <a:solidFill>
                  <a:srgbClr val="000000"/>
                </a:solidFill>
                <a:latin typeface="Times New Roman" pitchFamily="18" charset="0"/>
                <a:cs typeface="Times New Roman" pitchFamily="18" charset="0"/>
              </a:rPr>
              <a:t> HIV</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OnEdge.p3d 7"/>
  <p:tag name="POWER3D OPTIONS" val="Medium "/>
  <p:tag name="POWER3D SOUND" val="On Edge"/>
</p:tagLst>
</file>

<file path=ppt/tags/tag2.xml><?xml version="1.0" encoding="utf-8"?>
<p:tagLst xmlns:a="http://schemas.openxmlformats.org/drawingml/2006/main" xmlns:r="http://schemas.openxmlformats.org/officeDocument/2006/relationships" xmlns:p="http://schemas.openxmlformats.org/presentationml/2006/main">
  <p:tag name="POWER3D TRANSITION" val="OnEdge.p3d 7"/>
  <p:tag name="POWER3D OPTIONS" val="Medium "/>
  <p:tag name="POWER3D SOUND" val="On Edge"/>
</p:tagLst>
</file>

<file path=ppt/tags/tag3.xml><?xml version="1.0" encoding="utf-8"?>
<p:tagLst xmlns:a="http://schemas.openxmlformats.org/drawingml/2006/main" xmlns:r="http://schemas.openxmlformats.org/officeDocument/2006/relationships" xmlns:p="http://schemas.openxmlformats.org/presentationml/2006/main">
  <p:tag name="POWER3D TRANSITION" val="OnEdge.p3d 7"/>
  <p:tag name="POWER3D OPTIONS" val="Medium "/>
  <p:tag name="POWER3D SOUND" val="On Edge"/>
</p:tagLst>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6723</TotalTime>
  <Words>1306</Words>
  <Application>Microsoft Office PowerPoint</Application>
  <PresentationFormat>On-screen Show (16:9)</PresentationFormat>
  <Paragraphs>86</Paragraphs>
  <Slides>24</Slides>
  <Notes>3</Notes>
  <HiddenSlides>0</HiddenSlides>
  <MMClips>0</MMClips>
  <ScaleCrop>false</ScaleCrop>
  <HeadingPairs>
    <vt:vector size="6" baseType="variant">
      <vt:variant>
        <vt:lpstr>Fonts Used</vt:lpstr>
      </vt:variant>
      <vt:variant>
        <vt:i4>9</vt:i4>
      </vt:variant>
      <vt:variant>
        <vt:lpstr>Theme</vt:lpstr>
      </vt:variant>
      <vt:variant>
        <vt:i4>17</vt:i4>
      </vt:variant>
      <vt:variant>
        <vt:lpstr>Slide Titles</vt:lpstr>
      </vt:variant>
      <vt:variant>
        <vt:i4>24</vt:i4>
      </vt:variant>
    </vt:vector>
  </HeadingPairs>
  <TitlesOfParts>
    <vt:vector size="50" baseType="lpstr">
      <vt:lpstr>.VnTime</vt:lpstr>
      <vt:lpstr>Arial</vt:lpstr>
      <vt:lpstr>Calibri</vt:lpstr>
      <vt:lpstr>Tahoma</vt:lpstr>
      <vt:lpstr>Times New Roman</vt:lpstr>
      <vt:lpstr>VNI-Cooper</vt:lpstr>
      <vt:lpstr>VNI-Souvir</vt:lpstr>
      <vt:lpstr>VNI-Times</vt:lpstr>
      <vt:lpstr>Wingdings</vt:lpstr>
      <vt:lpstr>2_Custom Design</vt:lpstr>
      <vt:lpstr>1_Custom Design</vt:lpstr>
      <vt:lpstr>Custom Design</vt:lpstr>
      <vt:lpstr>3_Custom Design</vt:lpstr>
      <vt:lpstr>4_Custom Design</vt:lpstr>
      <vt:lpstr>5_Custom Design</vt:lpstr>
      <vt:lpstr>6_Custom Design</vt:lpstr>
      <vt:lpstr>7_Custom Design</vt:lpstr>
      <vt:lpstr>3_Office Theme</vt:lpstr>
      <vt:lpstr>8_Custom Design</vt:lpstr>
      <vt:lpstr>2_Ocean</vt:lpstr>
      <vt:lpstr>9_Custom Design</vt:lpstr>
      <vt:lpstr>8_Default Design</vt:lpstr>
      <vt:lpstr>9_Default Design</vt:lpstr>
      <vt:lpstr>10_Custom Design</vt:lpstr>
      <vt:lpstr>4_Default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Thang Binh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Kính chào các cô thầy đến thăm lớp học</dc:title>
  <dc:creator>quy</dc:creator>
  <cp:lastModifiedBy>DELL</cp:lastModifiedBy>
  <cp:revision>405</cp:revision>
  <cp:lastPrinted>1601-01-01T00:00:00Z</cp:lastPrinted>
  <dcterms:created xsi:type="dcterms:W3CDTF">2007-04-27T06:58:40Z</dcterms:created>
  <dcterms:modified xsi:type="dcterms:W3CDTF">2022-11-25T22:50:37Z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